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68" r:id="rId4"/>
    <p:sldId id="269" r:id="rId5"/>
    <p:sldId id="266" r:id="rId6"/>
    <p:sldId id="270" r:id="rId7"/>
    <p:sldId id="271" r:id="rId8"/>
    <p:sldId id="272" r:id="rId9"/>
    <p:sldId id="273" r:id="rId10"/>
    <p:sldId id="295" r:id="rId11"/>
    <p:sldId id="274" r:id="rId12"/>
    <p:sldId id="276" r:id="rId13"/>
    <p:sldId id="279" r:id="rId14"/>
    <p:sldId id="280" r:id="rId15"/>
    <p:sldId id="281" r:id="rId16"/>
    <p:sldId id="283" r:id="rId17"/>
    <p:sldId id="284" r:id="rId18"/>
    <p:sldId id="285" r:id="rId19"/>
    <p:sldId id="298" r:id="rId20"/>
    <p:sldId id="299" r:id="rId21"/>
    <p:sldId id="286" r:id="rId22"/>
    <p:sldId id="288" r:id="rId23"/>
    <p:sldId id="289" r:id="rId24"/>
    <p:sldId id="290" r:id="rId25"/>
    <p:sldId id="291" r:id="rId26"/>
    <p:sldId id="294" r:id="rId27"/>
    <p:sldId id="30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8"/>
    <p:restoredTop sz="77551"/>
  </p:normalViewPr>
  <p:slideViewPr>
    <p:cSldViewPr snapToGrid="0">
      <p:cViewPr varScale="1">
        <p:scale>
          <a:sx n="98" d="100"/>
          <a:sy n="98" d="100"/>
        </p:scale>
        <p:origin x="624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ytedance/Documents/APNetOr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ytedance/Documents/APNetOr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4640088593577"/>
          <c:y val="0.11342592592592593"/>
          <c:w val="0.46234772978959027"/>
          <c:h val="0.77314814814814814"/>
        </c:manualLayout>
      </c:layout>
      <c:doughnutChart>
        <c:varyColors val="1"/>
        <c:ser>
          <c:idx val="0"/>
          <c:order val="0"/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5-C443-A2CC-A5BA1AD102B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D5-C443-A2CC-A5BA1AD102B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D5-C443-A2CC-A5BA1AD102B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D5-C443-A2CC-A5BA1AD102BB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D5-C443-A2CC-A5BA1AD102BB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D5-C443-A2CC-A5BA1AD102BB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D5-C443-A2CC-A5BA1AD102BB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DD5-C443-A2CC-A5BA1AD102BB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DD5-C443-A2CC-A5BA1AD102BB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DD5-C443-A2CC-A5BA1AD102BB}"/>
              </c:ext>
            </c:extLst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DD5-C443-A2CC-A5BA1AD102BB}"/>
              </c:ext>
            </c:extLst>
          </c:dPt>
          <c:dLbls>
            <c:dLbl>
              <c:idx val="0"/>
              <c:layout>
                <c:manualLayout>
                  <c:x val="0.21860914894127637"/>
                  <c:y val="-0.215045963923627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4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pPr>
                    <a:r>
                      <a:rPr lang="en-US" altLang="zh-CN" sz="2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On-Demand</a:t>
                    </a:r>
                    <a:r>
                      <a:rPr lang="en-US" altLang="zh-CN" sz="24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 </a:t>
                    </a:r>
                    <a:r>
                      <a:rPr lang="en-US" altLang="zh-CN" sz="2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Streaming (57%)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 b="0" i="0" u="none" strike="noStrike" kern="1200" baseline="0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01874433837365"/>
                      <c:h val="0.194769183263856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DD5-C443-A2CC-A5BA1AD102B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D5-C443-A2CC-A5BA1AD102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D5-C443-A2CC-A5BA1AD102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D5-C443-A2CC-A5BA1AD102B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D5-C443-A2CC-A5BA1AD102B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D5-C443-A2CC-A5BA1AD102B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D5-C443-A2CC-A5BA1AD102B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D5-C443-A2CC-A5BA1AD102B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D5-C443-A2CC-A5BA1AD102BB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D5-C443-A2CC-A5BA1AD102BB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D5-C443-A2CC-A5BA1AD10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Sheet1!$A$1:$A$11</c:f>
              <c:strCache>
                <c:ptCount val="11"/>
                <c:pt idx="0">
                  <c:v>On-Demand Streaming</c:v>
                </c:pt>
                <c:pt idx="1">
                  <c:v>File Delivery</c:v>
                </c:pt>
                <c:pt idx="2">
                  <c:v>Live Streaming</c:v>
                </c:pt>
                <c:pt idx="3">
                  <c:v>Game Play</c:v>
                </c:pt>
                <c:pt idx="4">
                  <c:v>Video Call</c:v>
                </c:pt>
                <c:pt idx="5">
                  <c:v>Browsing</c:v>
                </c:pt>
                <c:pt idx="6">
                  <c:v>Messaging</c:v>
                </c:pt>
                <c:pt idx="7">
                  <c:v>Voice Call</c:v>
                </c:pt>
                <c:pt idx="8">
                  <c:v>Machine to Machine</c:v>
                </c:pt>
                <c:pt idx="9">
                  <c:v>AR/VR</c:v>
                </c:pt>
                <c:pt idx="10">
                  <c:v>Other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900</c:v>
                </c:pt>
                <c:pt idx="1">
                  <c:v>173</c:v>
                </c:pt>
                <c:pt idx="2">
                  <c:v>107</c:v>
                </c:pt>
                <c:pt idx="3">
                  <c:v>75</c:v>
                </c:pt>
                <c:pt idx="4">
                  <c:v>73</c:v>
                </c:pt>
                <c:pt idx="5">
                  <c:v>38</c:v>
                </c:pt>
                <c:pt idx="6">
                  <c:v>29</c:v>
                </c:pt>
                <c:pt idx="7">
                  <c:v>19</c:v>
                </c:pt>
                <c:pt idx="8">
                  <c:v>6.8000000000000005E-2</c:v>
                </c:pt>
                <c:pt idx="9">
                  <c:v>1E-3</c:v>
                </c:pt>
                <c:pt idx="10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D5-C443-A2CC-A5BA1AD10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4640088593577"/>
          <c:y val="0.11342592592592593"/>
          <c:w val="0.46234772978959027"/>
          <c:h val="0.77314814814814814"/>
        </c:manualLayout>
      </c:layout>
      <c:doughnutChart>
        <c:varyColors val="1"/>
        <c:ser>
          <c:idx val="0"/>
          <c:order val="0"/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5-C443-A2CC-A5BA1AD102B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D5-C443-A2CC-A5BA1AD102B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D5-C443-A2CC-A5BA1AD102B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D5-C443-A2CC-A5BA1AD102BB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D5-C443-A2CC-A5BA1AD102BB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D5-C443-A2CC-A5BA1AD102BB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D5-C443-A2CC-A5BA1AD102BB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DD5-C443-A2CC-A5BA1AD102BB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DD5-C443-A2CC-A5BA1AD102BB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DD5-C443-A2CC-A5BA1AD102BB}"/>
              </c:ext>
            </c:extLst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DD5-C443-A2CC-A5BA1AD102BB}"/>
              </c:ext>
            </c:extLst>
          </c:dPt>
          <c:dLbls>
            <c:dLbl>
              <c:idx val="0"/>
              <c:layout>
                <c:manualLayout>
                  <c:x val="0.21860914894127637"/>
                  <c:y val="-0.215045963923627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4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pPr>
                    <a:r>
                      <a:rPr lang="en-US" altLang="zh-CN" sz="2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On-Demand</a:t>
                    </a:r>
                    <a:r>
                      <a:rPr lang="en-US" altLang="zh-CN" sz="24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 </a:t>
                    </a:r>
                    <a:r>
                      <a:rPr lang="en-US" altLang="zh-CN" sz="2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Streaming (57%)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 b="0" i="0" u="none" strike="noStrike" kern="1200" baseline="0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01874433837365"/>
                      <c:h val="0.194769183263856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DD5-C443-A2CC-A5BA1AD102B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D5-C443-A2CC-A5BA1AD102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D5-C443-A2CC-A5BA1AD102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D5-C443-A2CC-A5BA1AD102B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D5-C443-A2CC-A5BA1AD102B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D5-C443-A2CC-A5BA1AD102B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D5-C443-A2CC-A5BA1AD102B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D5-C443-A2CC-A5BA1AD102B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D5-C443-A2CC-A5BA1AD102BB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D5-C443-A2CC-A5BA1AD102BB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D5-C443-A2CC-A5BA1AD10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Sheet1!$A$1:$A$11</c:f>
              <c:strCache>
                <c:ptCount val="11"/>
                <c:pt idx="0">
                  <c:v>On-Demand Streaming</c:v>
                </c:pt>
                <c:pt idx="1">
                  <c:v>File Delivery</c:v>
                </c:pt>
                <c:pt idx="2">
                  <c:v>Live Streaming</c:v>
                </c:pt>
                <c:pt idx="3">
                  <c:v>Game Play</c:v>
                </c:pt>
                <c:pt idx="4">
                  <c:v>Video Call</c:v>
                </c:pt>
                <c:pt idx="5">
                  <c:v>Browsing</c:v>
                </c:pt>
                <c:pt idx="6">
                  <c:v>Messaging</c:v>
                </c:pt>
                <c:pt idx="7">
                  <c:v>Voice Call</c:v>
                </c:pt>
                <c:pt idx="8">
                  <c:v>Machine to Machine</c:v>
                </c:pt>
                <c:pt idx="9">
                  <c:v>AR/VR</c:v>
                </c:pt>
                <c:pt idx="10">
                  <c:v>Other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900</c:v>
                </c:pt>
                <c:pt idx="1">
                  <c:v>173</c:v>
                </c:pt>
                <c:pt idx="2">
                  <c:v>107</c:v>
                </c:pt>
                <c:pt idx="3">
                  <c:v>75</c:v>
                </c:pt>
                <c:pt idx="4">
                  <c:v>73</c:v>
                </c:pt>
                <c:pt idx="5">
                  <c:v>38</c:v>
                </c:pt>
                <c:pt idx="6">
                  <c:v>29</c:v>
                </c:pt>
                <c:pt idx="7">
                  <c:v>19</c:v>
                </c:pt>
                <c:pt idx="8">
                  <c:v>6.8000000000000005E-2</c:v>
                </c:pt>
                <c:pt idx="9">
                  <c:v>1E-3</c:v>
                </c:pt>
                <c:pt idx="10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D5-C443-A2CC-A5BA1AD10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D425B-2426-6A4D-AC6B-2DAD47440F83}" type="datetimeFigureOut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416C0-C8D5-F642-BD16-D5A511748B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76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59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21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00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87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2596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059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599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87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183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974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80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22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875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674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862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7100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283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944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68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45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80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720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27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06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F298-8A73-F0D0-E26A-4368FFA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B06F7-DA32-2E3B-84E1-85F2447DA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A945C8-EE71-173D-885F-0D9420E5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C505F-ECA2-C153-9768-8D40A289C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416C0-C8D5-F642-BD16-D5A511748B3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42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483B6-AB7E-892B-FFAE-52B4F3290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4BE1B8-929F-FF8B-9A1B-872427379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E66D2-0D19-F518-721F-1E90D441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E257-9C75-5348-8794-18D3DEC586E9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1E558-A809-0ECA-043A-7836E9C8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42D74-988C-FCA4-1FD6-13FCCA0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94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A5FC5-E6C8-8974-B9C0-07E6DFA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BC773-D087-CAB5-2217-54CE47B20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D0279-BA99-FA75-3C35-1BBAD346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8077-65A1-5F4E-9C41-62FDAD983D58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43F31-4132-E687-4E53-B79CE8A2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C5F32-82BB-1F53-1872-BBA83FC0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72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23FC68-5E9C-A688-AA53-16AEAA177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D97731-AC0A-70D7-F3F3-1B81B1AF3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336D3-F4ED-624C-E7D9-D420D44F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8F418-FD56-4D48-80B8-7A0B44424192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5A69F-4216-76CA-6A30-4D167A4A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B368C-4096-4179-7ADC-136C3847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8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A79DF-5FA3-ED5B-6C4E-428EC691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B9F7C-2C46-176C-3587-B0AFC61F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D52F1E-6F37-E053-5A94-1D71DF79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CF32-4F93-4F42-99FA-7FD906AE0BE8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4ACC3-9E79-B070-472C-9A1F3931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77326-D211-ED2A-460C-55D279E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59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245CD-A2E7-CA96-15F3-0F24AAFB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FE48E6-5067-F3B6-2AEC-2877DA6A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4DD8F-2122-3D83-57E6-ACE5AE44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BFE4-F263-3743-BC31-15750F4E6095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6A7A3-EA5D-833B-4B1A-DC351A79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C7331-CD2D-9FB8-4F12-147252A7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1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29B30-FD25-3795-CA3F-F823858F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DCEA8-893F-36D1-C71D-D7ED008A1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01AE31-38D7-1C55-9330-7834ADC7F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5BACA6-49B5-1FED-52A6-D38C2904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010D-52E0-A64A-B56F-52FEB44B086C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E1D548-7BBD-E99C-E485-5A2D5CD6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69C2C-E4E6-2F43-D95D-ABD52850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0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F21EC-D1CF-994F-2965-F6C1D8D4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C2694D-ED4E-D7CC-529B-95993150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6B9F8B-94A3-F50E-F3B1-6BA4F7830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F9449E-0DF2-1E4B-22B7-A970E65B9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32158C-9975-1560-3865-FCBC97273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25A2E-C4F4-95B1-D4DE-AB1CFA5D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FE62-24D0-B64D-B2A2-629664450D20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88A51B-380A-17D4-F14F-D595D5B9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B037CD-05DF-F78E-1ACA-F7CA899F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37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99634-FA32-9611-8B3C-DFA3E6EA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CA5EF-1A19-2332-AFD8-06C4A6ED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ABD7-A0E4-C847-AD4A-111C5A132521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0EFFC-BF1E-B9A1-F6F4-A084908E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EE9ED8-5537-0F49-82F3-51FD9CB8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37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23B6FB-675A-5AEE-0F34-A6900A2C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5510-0315-CE48-90ED-F221A3245E52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8B04A4-D684-0932-17F7-CB803789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580B4-23B8-9FC4-803C-36666279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12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E0DDD-7487-D3BA-D0F2-2FBDD500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F35CE-DB69-0596-4EBE-31D41ACD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329322-1E18-579D-59F0-79EF850A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118AA7-FD2D-99F7-CA39-69C2D5D6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BEFE-20B5-C541-98C7-E80B85E332A9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032E5-AD4E-D6AA-F36F-63AF971E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43E6F5-FA0B-B6F3-8F42-DBD07CBD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6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8D19B-0C6A-D1E8-3D4D-14C12FDD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78EFC1-3E11-7B4F-FB00-E6373EB62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3885F1-971B-30E7-FCDF-4D572EE73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2B5269-500B-3162-B01C-41ACA13F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C1C3-F0A0-EB47-93E0-480457268D33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C05FDF-41F3-B2CE-B57C-B0387ABB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0A584-46AB-C89B-469F-030C88FE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92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CCC206-D8F6-C335-3C8B-C73E66F1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2F5F62-9A6F-4019-D198-31536F6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1FB75-3194-EF47-A80D-5C5FCFE9C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C5BC94-980A-944D-B00C-49D66908BCCD}" type="datetime1">
              <a:rPr kumimoji="1" lang="zh-CN" altLang="en-US" smtClean="0"/>
              <a:t>2025/8/12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CF501-2C15-D6DE-5238-466BB2ABC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77D87-BB14-A17D-BECF-7D93C6801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4ACC8-35AE-474C-8A12-9155B17652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475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chart" Target="../charts/chart1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dl.acm.org/doi/abs/10.1145/3735358.3735383" TargetMode="External"/><Relationship Id="rId10" Type="http://schemas.openxmlformats.org/officeDocument/2006/relationships/image" Target="../media/image45.jpeg"/><Relationship Id="rId4" Type="http://schemas.openxmlformats.org/officeDocument/2006/relationships/hyperlink" Target="https://arxiv.org/abs/2405.20032" TargetMode="External"/><Relationship Id="rId9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chart" Target="../charts/chart2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F55E8-B872-C0AD-AE84-51976A145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76243"/>
            <a:ext cx="12165495" cy="2387600"/>
          </a:xfrm>
        </p:spPr>
        <p:txBody>
          <a:bodyPr lIns="90000" rIns="90000" anchor="ctr">
            <a:noAutofit/>
          </a:bodyPr>
          <a:lstStyle/>
          <a:p>
            <a:r>
              <a:rPr lang="en" altLang="zh-CN" sz="4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PromptMobile</a:t>
            </a:r>
            <a:r>
              <a:rPr lang="en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Efficient </a:t>
            </a:r>
            <a:r>
              <a:rPr lang="en" altLang="zh-CN" sz="4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Promptus</a:t>
            </a:r>
            <a:r>
              <a:rPr lang="en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Low Bandwidth Mobile Video Streaming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48E27-A4AB-DE97-7053-8B5D97BA8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429000"/>
            <a:ext cx="9144000" cy="1009719"/>
          </a:xfrm>
        </p:spPr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Liming Liu,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Jiangkai</a:t>
            </a:r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Wu,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Haoyang</a:t>
            </a:r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Wang,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Peiheng</a:t>
            </a:r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Wang,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Zongming</a:t>
            </a:r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Guo,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Xinggong</a:t>
            </a:r>
            <a:r>
              <a:rPr lang="en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Zhang†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C0416F-C68E-AFEF-66A0-5930E308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72" y="4818453"/>
            <a:ext cx="3809055" cy="106330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81D6BF-8D1C-43D7-0163-409C863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63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15937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15878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D92794-C378-9D85-A519-2B1D759F540C}"/>
              </a:ext>
            </a:extLst>
          </p:cNvPr>
          <p:cNvSpPr txBox="1"/>
          <p:nvPr/>
        </p:nvSpPr>
        <p:spPr>
          <a:xfrm rot="5400000">
            <a:off x="-1606498" y="324084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 Interpolation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8C86AD-CD9A-D7CB-B045-03B01FF5A14B}"/>
              </a:ext>
            </a:extLst>
          </p:cNvPr>
          <p:cNvSpPr txBox="1"/>
          <p:nvPr/>
        </p:nvSpPr>
        <p:spPr>
          <a:xfrm>
            <a:off x="2026877" y="2540212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 (I1)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0BE9FE-DA0B-8252-6956-4E810583AFF4}"/>
              </a:ext>
            </a:extLst>
          </p:cNvPr>
          <p:cNvSpPr/>
          <p:nvPr/>
        </p:nvSpPr>
        <p:spPr>
          <a:xfrm>
            <a:off x="6812811" y="15937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9DA3A-8239-B5A3-5B2B-3815B5581BA0}"/>
              </a:ext>
            </a:extLst>
          </p:cNvPr>
          <p:cNvSpPr txBox="1"/>
          <p:nvPr/>
        </p:nvSpPr>
        <p:spPr>
          <a:xfrm>
            <a:off x="7029161" y="2540212"/>
            <a:ext cx="256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10 (I10)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4BF831-FA43-9AA6-0771-991B2E0A8A6D}"/>
              </a:ext>
            </a:extLst>
          </p:cNvPr>
          <p:cNvSpPr/>
          <p:nvPr/>
        </p:nvSpPr>
        <p:spPr>
          <a:xfrm>
            <a:off x="1235701" y="3244780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D2BD8B-4A59-4BDF-9922-D289D84589DA}"/>
              </a:ext>
            </a:extLst>
          </p:cNvPr>
          <p:cNvSpPr/>
          <p:nvPr/>
        </p:nvSpPr>
        <p:spPr>
          <a:xfrm>
            <a:off x="4932429" y="3256504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3D4E15-5697-C8B3-47CD-BA3DB5FD40FE}"/>
              </a:ext>
            </a:extLst>
          </p:cNvPr>
          <p:cNvSpPr/>
          <p:nvPr/>
        </p:nvSpPr>
        <p:spPr>
          <a:xfrm>
            <a:off x="8629157" y="3244780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92BB37-38D9-4102-615E-325F1139AC15}"/>
              </a:ext>
            </a:extLst>
          </p:cNvPr>
          <p:cNvSpPr txBox="1"/>
          <p:nvPr/>
        </p:nvSpPr>
        <p:spPr>
          <a:xfrm>
            <a:off x="4363719" y="3433265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77B7DD-E9A9-D334-A7D6-37E00BF854F6}"/>
              </a:ext>
            </a:extLst>
          </p:cNvPr>
          <p:cNvSpPr txBox="1"/>
          <p:nvPr/>
        </p:nvSpPr>
        <p:spPr>
          <a:xfrm>
            <a:off x="8092777" y="3430707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4C4732-BFF0-B8AC-E9BB-1FB71AC32F5D}"/>
              </a:ext>
            </a:extLst>
          </p:cNvPr>
          <p:cNvSpPr txBox="1"/>
          <p:nvPr/>
        </p:nvSpPr>
        <p:spPr>
          <a:xfrm>
            <a:off x="1647617" y="4170904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2 (I2)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F6ECF7-92AA-61FD-23BD-FD754A2DBCAD}"/>
              </a:ext>
            </a:extLst>
          </p:cNvPr>
          <p:cNvSpPr txBox="1"/>
          <p:nvPr/>
        </p:nvSpPr>
        <p:spPr>
          <a:xfrm>
            <a:off x="5344345" y="4170904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5 (I5)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36EC48-2152-6EAE-A21A-AE7E42D1F03C}"/>
              </a:ext>
            </a:extLst>
          </p:cNvPr>
          <p:cNvSpPr txBox="1"/>
          <p:nvPr/>
        </p:nvSpPr>
        <p:spPr>
          <a:xfrm>
            <a:off x="9041073" y="4183780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9 (I9)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E6847DF-52E1-F250-0F75-C18E2A3BF323}"/>
                  </a:ext>
                </a:extLst>
              </p:cNvPr>
              <p:cNvSpPr txBox="1"/>
              <p:nvPr/>
            </p:nvSpPr>
            <p:spPr>
              <a:xfrm>
                <a:off x="4231347" y="4851146"/>
                <a:ext cx="40219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E6847DF-52E1-F250-0F75-C18E2A3B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7" y="4851146"/>
                <a:ext cx="4021998" cy="492443"/>
              </a:xfrm>
              <a:prstGeom prst="rect">
                <a:avLst/>
              </a:prstGeom>
              <a:blipFill>
                <a:blip r:embed="rId3"/>
                <a:stretch>
                  <a:fillRect l="-1893" t="-7692" r="-315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1825C8-4A61-1036-E733-22A4F02D4D6C}"/>
                  </a:ext>
                </a:extLst>
              </p:cNvPr>
              <p:cNvSpPr txBox="1"/>
              <p:nvPr/>
            </p:nvSpPr>
            <p:spPr>
              <a:xfrm>
                <a:off x="1946456" y="3430707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1825C8-4A61-1036-E733-22A4F02D4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56" y="3430707"/>
                <a:ext cx="1436291" cy="492443"/>
              </a:xfrm>
              <a:prstGeom prst="rect">
                <a:avLst/>
              </a:prstGeom>
              <a:blipFill>
                <a:blip r:embed="rId4"/>
                <a:stretch>
                  <a:fillRect l="-2632" r="-614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C4A325-0DF8-C1A8-8A88-E319473FE92D}"/>
                  </a:ext>
                </a:extLst>
              </p:cNvPr>
              <p:cNvSpPr txBox="1"/>
              <p:nvPr/>
            </p:nvSpPr>
            <p:spPr>
              <a:xfrm>
                <a:off x="5712106" y="3430707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C4A325-0DF8-C1A8-8A88-E319473F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06" y="3430707"/>
                <a:ext cx="1436291" cy="492443"/>
              </a:xfrm>
              <a:prstGeom prst="rect">
                <a:avLst/>
              </a:prstGeom>
              <a:blipFill>
                <a:blip r:embed="rId5"/>
                <a:stretch>
                  <a:fillRect l="-2609" r="-5217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6C652-51D7-8CC7-99D5-0DC2B6AE5597}"/>
                  </a:ext>
                </a:extLst>
              </p:cNvPr>
              <p:cNvSpPr txBox="1"/>
              <p:nvPr/>
            </p:nvSpPr>
            <p:spPr>
              <a:xfrm>
                <a:off x="9408833" y="3432816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6C652-51D7-8CC7-99D5-0DC2B6AE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33" y="3432816"/>
                <a:ext cx="1436291" cy="492443"/>
              </a:xfrm>
              <a:prstGeom prst="rect">
                <a:avLst/>
              </a:prstGeom>
              <a:blipFill>
                <a:blip r:embed="rId6"/>
                <a:stretch>
                  <a:fillRect l="-2632" r="-614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FA52A90-3AFF-1B75-0A3F-F1A0AC8DC526}"/>
              </a:ext>
            </a:extLst>
          </p:cNvPr>
          <p:cNvSpPr txBox="1"/>
          <p:nvPr/>
        </p:nvSpPr>
        <p:spPr>
          <a:xfrm>
            <a:off x="3112783" y="5570506"/>
            <a:ext cx="6178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3.1 Frames / Second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06D0E2-6F17-AB8D-9BBB-2591371D34BD}"/>
              </a:ext>
            </a:extLst>
          </p:cNvPr>
          <p:cNvSpPr txBox="1"/>
          <p:nvPr/>
        </p:nvSpPr>
        <p:spPr>
          <a:xfrm>
            <a:off x="2290447" y="6140613"/>
            <a:ext cx="782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 x 512 @ 30 Frames / Second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547BF8-7540-D7B9-2FEA-38AC40758346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E4AAD6-0DDF-551C-DC90-3BE8E446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15" name="Picture 2" descr="Github Logo - Free social media icons">
              <a:extLst>
                <a:ext uri="{FF2B5EF4-FFF2-40B4-BE49-F238E27FC236}">
                  <a16:creationId xmlns:a16="http://schemas.microsoft.com/office/drawing/2014/main" id="{A5F3D398-FE5F-BCD7-969B-75BEF1C96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94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990F254-60FD-8CB3-5760-A0A96D9F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76" y="1515419"/>
            <a:ext cx="7772400" cy="466344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E6DD408-61AB-BC34-682B-19106B8659C8}"/>
              </a:ext>
            </a:extLst>
          </p:cNvPr>
          <p:cNvSpPr txBox="1"/>
          <p:nvPr/>
        </p:nvSpPr>
        <p:spPr>
          <a:xfrm>
            <a:off x="7742131" y="4816236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8.67</a:t>
            </a:r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4AC6901-EDF2-A735-0590-0053061631A3}"/>
              </a:ext>
            </a:extLst>
          </p:cNvPr>
          <p:cNvSpPr txBox="1"/>
          <p:nvPr/>
        </p:nvSpPr>
        <p:spPr>
          <a:xfrm>
            <a:off x="5373717" y="3616306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2.32</a:t>
            </a:r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840B3AE-CC66-FFE4-258A-C2FD03A6CBE5}"/>
              </a:ext>
            </a:extLst>
          </p:cNvPr>
          <p:cNvSpPr txBox="1"/>
          <p:nvPr/>
        </p:nvSpPr>
        <p:spPr>
          <a:xfrm>
            <a:off x="3846888" y="2247720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1.00</a:t>
            </a:r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806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FE6FD3D6-EDEC-0B7B-0BF1-CCCC0E441E2C}"/>
              </a:ext>
            </a:extLst>
          </p:cNvPr>
          <p:cNvSpPr/>
          <p:nvPr/>
        </p:nvSpPr>
        <p:spPr>
          <a:xfrm rot="5400000">
            <a:off x="3304515" y="4176211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D6EEDE3-C909-59ED-B816-BB8DA74D7943}"/>
              </a:ext>
            </a:extLst>
          </p:cNvPr>
          <p:cNvSpPr/>
          <p:nvPr/>
        </p:nvSpPr>
        <p:spPr>
          <a:xfrm rot="16200000" flipH="1">
            <a:off x="4044642" y="4191450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C1A97-213A-A6F7-99D6-A44CC0A7DBF1}"/>
              </a:ext>
            </a:extLst>
          </p:cNvPr>
          <p:cNvSpPr txBox="1"/>
          <p:nvPr/>
        </p:nvSpPr>
        <p:spPr>
          <a:xfrm>
            <a:off x="4069882" y="5340310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U-Net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AE5943-7A55-F027-4A0F-20D5A13AC6EE}"/>
              </a:ext>
            </a:extLst>
          </p:cNvPr>
          <p:cNvGrpSpPr/>
          <p:nvPr/>
        </p:nvGrpSpPr>
        <p:grpSpPr>
          <a:xfrm>
            <a:off x="6596137" y="3437296"/>
            <a:ext cx="1459054" cy="2364679"/>
            <a:chOff x="5316720" y="4290925"/>
            <a:chExt cx="1459054" cy="2364679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B1F48807-9288-DBCD-65E6-F81BB540D804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3CA47E-27BB-DF61-6590-A8211D35EB7D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868031B-2BAB-4B2E-63C8-78852CDAE457}"/>
              </a:ext>
            </a:extLst>
          </p:cNvPr>
          <p:cNvCxnSpPr>
            <a:cxnSpLocks/>
          </p:cNvCxnSpPr>
          <p:nvPr/>
        </p:nvCxnSpPr>
        <p:spPr>
          <a:xfrm>
            <a:off x="3411733" y="4404811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2E14EC-F83F-5E9C-78E6-7A155F7D6CC9}"/>
              </a:ext>
            </a:extLst>
          </p:cNvPr>
          <p:cNvCxnSpPr>
            <a:cxnSpLocks/>
          </p:cNvCxnSpPr>
          <p:nvPr/>
        </p:nvCxnSpPr>
        <p:spPr>
          <a:xfrm>
            <a:off x="5345721" y="4420049"/>
            <a:ext cx="52270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20CF53D-CA82-6ECB-8960-C97AD9E812C8}"/>
              </a:ext>
            </a:extLst>
          </p:cNvPr>
          <p:cNvCxnSpPr>
            <a:cxnSpLocks/>
          </p:cNvCxnSpPr>
          <p:nvPr/>
        </p:nvCxnSpPr>
        <p:spPr>
          <a:xfrm flipV="1">
            <a:off x="6596137" y="4424847"/>
            <a:ext cx="436641" cy="6993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2A84317-0571-F519-6AB6-43752F551A5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556773" y="4424848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DBA3F-BD27-E71A-6E70-6DC59F03EBDC}"/>
              </a:ext>
            </a:extLst>
          </p:cNvPr>
          <p:cNvGrpSpPr/>
          <p:nvPr/>
        </p:nvGrpSpPr>
        <p:grpSpPr>
          <a:xfrm>
            <a:off x="5744372" y="3957362"/>
            <a:ext cx="1162499" cy="1435001"/>
            <a:chOff x="4175693" y="4815789"/>
            <a:chExt cx="1162499" cy="143500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CE052E-86E5-D34F-A3E7-3E5193B5E889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17" name="图片 16" descr="穿黑色衣服的人的黑白照片&#10;&#10;描述已自动生成">
              <a:extLst>
                <a:ext uri="{FF2B5EF4-FFF2-40B4-BE49-F238E27FC236}">
                  <a16:creationId xmlns:a16="http://schemas.microsoft.com/office/drawing/2014/main" id="{F6FD69DE-4CFB-F40A-032C-6F8407497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69DBAA-DB0A-3BA4-880D-94CF4BAB1660}"/>
              </a:ext>
            </a:extLst>
          </p:cNvPr>
          <p:cNvGrpSpPr/>
          <p:nvPr/>
        </p:nvGrpSpPr>
        <p:grpSpPr>
          <a:xfrm>
            <a:off x="2439007" y="3965876"/>
            <a:ext cx="1031051" cy="1373677"/>
            <a:chOff x="870328" y="4824303"/>
            <a:chExt cx="1031051" cy="13736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68450A-75A0-0100-700D-C5F66957F797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20" name="图片 19" descr="图片包含 游戏机, 鸟, 鸭子&#10;&#10;描述已自动生成">
              <a:extLst>
                <a:ext uri="{FF2B5EF4-FFF2-40B4-BE49-F238E27FC236}">
                  <a16:creationId xmlns:a16="http://schemas.microsoft.com/office/drawing/2014/main" id="{A9F35D88-89CE-8644-0CC7-7D143EA5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6D91B21-9357-A882-9D84-847331C44A7D}"/>
              </a:ext>
            </a:extLst>
          </p:cNvPr>
          <p:cNvSpPr txBox="1"/>
          <p:nvPr/>
        </p:nvSpPr>
        <p:spPr>
          <a:xfrm>
            <a:off x="8250607" y="5426385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C04279-AB3F-DA82-9DAD-206F881808B7}"/>
              </a:ext>
            </a:extLst>
          </p:cNvPr>
          <p:cNvSpPr/>
          <p:nvPr/>
        </p:nvSpPr>
        <p:spPr>
          <a:xfrm>
            <a:off x="3170344" y="1838757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9D6636-3568-5DF0-40DE-3F9CF336C85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668166" y="2753157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DFBB514-9269-6364-714A-0D2B5F8C8BB7}"/>
              </a:ext>
            </a:extLst>
          </p:cNvPr>
          <p:cNvSpPr txBox="1"/>
          <p:nvPr/>
        </p:nvSpPr>
        <p:spPr>
          <a:xfrm>
            <a:off x="6249927" y="1832952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DF762FF-97AB-F06F-0877-5D562496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684" y="3437295"/>
            <a:ext cx="1989090" cy="1989090"/>
          </a:xfrm>
          <a:prstGeom prst="rect">
            <a:avLst/>
          </a:prstGeom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9D2FC402-446A-07AA-0F8B-011F2E5EF37F}"/>
              </a:ext>
            </a:extLst>
          </p:cNvPr>
          <p:cNvSpPr/>
          <p:nvPr/>
        </p:nvSpPr>
        <p:spPr>
          <a:xfrm rot="5400000">
            <a:off x="11513737" y="4203240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C9CF0A-5478-9E03-DE22-FCF6E8FE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154" y="2835049"/>
            <a:ext cx="3179595" cy="3179595"/>
          </a:xfrm>
          <a:prstGeom prst="rect">
            <a:avLst/>
          </a:prstGeom>
        </p:spPr>
      </p:pic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80A8F5C-1845-1CFE-26F9-08E6F3A22FD2}"/>
              </a:ext>
            </a:extLst>
          </p:cNvPr>
          <p:cNvCxnSpPr>
            <a:cxnSpLocks/>
          </p:cNvCxnSpPr>
          <p:nvPr/>
        </p:nvCxnSpPr>
        <p:spPr>
          <a:xfrm>
            <a:off x="12474658" y="4431840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C492FC3-2C70-0358-4E85-BA89BA79AA4C}"/>
              </a:ext>
            </a:extLst>
          </p:cNvPr>
          <p:cNvCxnSpPr>
            <a:cxnSpLocks/>
          </p:cNvCxnSpPr>
          <p:nvPr/>
        </p:nvCxnSpPr>
        <p:spPr>
          <a:xfrm>
            <a:off x="13353464" y="4438832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21348FB-E535-22BF-A11F-BD8E3E1D45CA}"/>
              </a:ext>
            </a:extLst>
          </p:cNvPr>
          <p:cNvSpPr txBox="1"/>
          <p:nvPr/>
        </p:nvSpPr>
        <p:spPr>
          <a:xfrm>
            <a:off x="14198200" y="6015260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</p:spTree>
    <p:extLst>
      <p:ext uri="{BB962C8B-B14F-4D97-AF65-F5344CB8AC3E}">
        <p14:creationId xmlns:p14="http://schemas.microsoft.com/office/powerpoint/2010/main" val="40286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FE6FD3D6-EDEC-0B7B-0BF1-CCCC0E441E2C}"/>
              </a:ext>
            </a:extLst>
          </p:cNvPr>
          <p:cNvSpPr/>
          <p:nvPr/>
        </p:nvSpPr>
        <p:spPr>
          <a:xfrm rot="5400000">
            <a:off x="962754" y="4176211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D6EEDE3-C909-59ED-B816-BB8DA74D7943}"/>
              </a:ext>
            </a:extLst>
          </p:cNvPr>
          <p:cNvSpPr/>
          <p:nvPr/>
        </p:nvSpPr>
        <p:spPr>
          <a:xfrm rot="16200000" flipH="1">
            <a:off x="1702881" y="4191450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C1A97-213A-A6F7-99D6-A44CC0A7DBF1}"/>
              </a:ext>
            </a:extLst>
          </p:cNvPr>
          <p:cNvSpPr txBox="1"/>
          <p:nvPr/>
        </p:nvSpPr>
        <p:spPr>
          <a:xfrm>
            <a:off x="1728121" y="5340310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U-Net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AE5943-7A55-F027-4A0F-20D5A13AC6EE}"/>
              </a:ext>
            </a:extLst>
          </p:cNvPr>
          <p:cNvGrpSpPr/>
          <p:nvPr/>
        </p:nvGrpSpPr>
        <p:grpSpPr>
          <a:xfrm>
            <a:off x="4254376" y="3437296"/>
            <a:ext cx="1459054" cy="2364679"/>
            <a:chOff x="5316720" y="4290925"/>
            <a:chExt cx="1459054" cy="2364679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B1F48807-9288-DBCD-65E6-F81BB540D804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3CA47E-27BB-DF61-6590-A8211D35EB7D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868031B-2BAB-4B2E-63C8-78852CDAE457}"/>
              </a:ext>
            </a:extLst>
          </p:cNvPr>
          <p:cNvCxnSpPr>
            <a:cxnSpLocks/>
          </p:cNvCxnSpPr>
          <p:nvPr/>
        </p:nvCxnSpPr>
        <p:spPr>
          <a:xfrm>
            <a:off x="1069972" y="4404811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2E14EC-F83F-5E9C-78E6-7A155F7D6CC9}"/>
              </a:ext>
            </a:extLst>
          </p:cNvPr>
          <p:cNvCxnSpPr>
            <a:cxnSpLocks/>
          </p:cNvCxnSpPr>
          <p:nvPr/>
        </p:nvCxnSpPr>
        <p:spPr>
          <a:xfrm>
            <a:off x="3003960" y="4420049"/>
            <a:ext cx="52270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20CF53D-CA82-6ECB-8960-C97AD9E812C8}"/>
              </a:ext>
            </a:extLst>
          </p:cNvPr>
          <p:cNvCxnSpPr>
            <a:cxnSpLocks/>
          </p:cNvCxnSpPr>
          <p:nvPr/>
        </p:nvCxnSpPr>
        <p:spPr>
          <a:xfrm flipV="1">
            <a:off x="4254376" y="4424847"/>
            <a:ext cx="436641" cy="6993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2A84317-0571-F519-6AB6-43752F551A5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215012" y="4424848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DBA3F-BD27-E71A-6E70-6DC59F03EBDC}"/>
              </a:ext>
            </a:extLst>
          </p:cNvPr>
          <p:cNvGrpSpPr/>
          <p:nvPr/>
        </p:nvGrpSpPr>
        <p:grpSpPr>
          <a:xfrm>
            <a:off x="3402611" y="3957362"/>
            <a:ext cx="1162499" cy="1435001"/>
            <a:chOff x="4175693" y="4815789"/>
            <a:chExt cx="1162499" cy="143500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CE052E-86E5-D34F-A3E7-3E5193B5E889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17" name="图片 16" descr="穿黑色衣服的人的黑白照片&#10;&#10;描述已自动生成">
              <a:extLst>
                <a:ext uri="{FF2B5EF4-FFF2-40B4-BE49-F238E27FC236}">
                  <a16:creationId xmlns:a16="http://schemas.microsoft.com/office/drawing/2014/main" id="{F6FD69DE-4CFB-F40A-032C-6F8407497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69DBAA-DB0A-3BA4-880D-94CF4BAB1660}"/>
              </a:ext>
            </a:extLst>
          </p:cNvPr>
          <p:cNvGrpSpPr/>
          <p:nvPr/>
        </p:nvGrpSpPr>
        <p:grpSpPr>
          <a:xfrm>
            <a:off x="97246" y="3965876"/>
            <a:ext cx="1031051" cy="1373677"/>
            <a:chOff x="870328" y="4824303"/>
            <a:chExt cx="1031051" cy="13736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68450A-75A0-0100-700D-C5F66957F797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20" name="图片 19" descr="图片包含 游戏机, 鸟, 鸭子&#10;&#10;描述已自动生成">
              <a:extLst>
                <a:ext uri="{FF2B5EF4-FFF2-40B4-BE49-F238E27FC236}">
                  <a16:creationId xmlns:a16="http://schemas.microsoft.com/office/drawing/2014/main" id="{A9F35D88-89CE-8644-0CC7-7D143EA5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6D91B21-9357-A882-9D84-847331C44A7D}"/>
              </a:ext>
            </a:extLst>
          </p:cNvPr>
          <p:cNvSpPr txBox="1"/>
          <p:nvPr/>
        </p:nvSpPr>
        <p:spPr>
          <a:xfrm>
            <a:off x="5908846" y="5426385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C04279-AB3F-DA82-9DAD-206F881808B7}"/>
              </a:ext>
            </a:extLst>
          </p:cNvPr>
          <p:cNvSpPr/>
          <p:nvPr/>
        </p:nvSpPr>
        <p:spPr>
          <a:xfrm>
            <a:off x="828583" y="1838757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9D6636-3568-5DF0-40DE-3F9CF336C85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326405" y="2753157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DFBB514-9269-6364-714A-0D2B5F8C8BB7}"/>
              </a:ext>
            </a:extLst>
          </p:cNvPr>
          <p:cNvSpPr txBox="1"/>
          <p:nvPr/>
        </p:nvSpPr>
        <p:spPr>
          <a:xfrm>
            <a:off x="3908166" y="1832952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DF762FF-97AB-F06F-0877-5D562496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923" y="3437295"/>
            <a:ext cx="1989090" cy="1989090"/>
          </a:xfrm>
          <a:prstGeom prst="rect">
            <a:avLst/>
          </a:prstGeom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9D2FC402-446A-07AA-0F8B-011F2E5EF37F}"/>
              </a:ext>
            </a:extLst>
          </p:cNvPr>
          <p:cNvSpPr/>
          <p:nvPr/>
        </p:nvSpPr>
        <p:spPr>
          <a:xfrm rot="5400000">
            <a:off x="6674111" y="4203240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C9CF0A-5478-9E03-DE22-FCF6E8FE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528" y="2835049"/>
            <a:ext cx="3179595" cy="3179595"/>
          </a:xfrm>
          <a:prstGeom prst="rect">
            <a:avLst/>
          </a:prstGeom>
        </p:spPr>
      </p:pic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80A8F5C-1845-1CFE-26F9-08E6F3A22FD2}"/>
              </a:ext>
            </a:extLst>
          </p:cNvPr>
          <p:cNvCxnSpPr>
            <a:cxnSpLocks/>
          </p:cNvCxnSpPr>
          <p:nvPr/>
        </p:nvCxnSpPr>
        <p:spPr>
          <a:xfrm>
            <a:off x="7635032" y="4431840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C492FC3-2C70-0358-4E85-BA89BA79AA4C}"/>
              </a:ext>
            </a:extLst>
          </p:cNvPr>
          <p:cNvCxnSpPr>
            <a:cxnSpLocks/>
          </p:cNvCxnSpPr>
          <p:nvPr/>
        </p:nvCxnSpPr>
        <p:spPr>
          <a:xfrm>
            <a:off x="8513838" y="4438832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21348FB-E535-22BF-A11F-BD8E3E1D45CA}"/>
              </a:ext>
            </a:extLst>
          </p:cNvPr>
          <p:cNvSpPr txBox="1"/>
          <p:nvPr/>
        </p:nvSpPr>
        <p:spPr>
          <a:xfrm>
            <a:off x="9358574" y="6015260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</p:spTree>
    <p:extLst>
      <p:ext uri="{BB962C8B-B14F-4D97-AF65-F5344CB8AC3E}">
        <p14:creationId xmlns:p14="http://schemas.microsoft.com/office/powerpoint/2010/main" val="28428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FE6FD3D6-EDEC-0B7B-0BF1-CCCC0E441E2C}"/>
              </a:ext>
            </a:extLst>
          </p:cNvPr>
          <p:cNvSpPr/>
          <p:nvPr/>
        </p:nvSpPr>
        <p:spPr>
          <a:xfrm rot="5400000">
            <a:off x="-2222146" y="3522341"/>
            <a:ext cx="5389847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D6EEDE3-C909-59ED-B816-BB8DA74D7943}"/>
              </a:ext>
            </a:extLst>
          </p:cNvPr>
          <p:cNvSpPr/>
          <p:nvPr/>
        </p:nvSpPr>
        <p:spPr>
          <a:xfrm rot="16200000" flipH="1">
            <a:off x="8880110" y="3522345"/>
            <a:ext cx="5389853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C1A97-213A-A6F7-99D6-A44CC0A7DBF1}"/>
              </a:ext>
            </a:extLst>
          </p:cNvPr>
          <p:cNvSpPr txBox="1"/>
          <p:nvPr/>
        </p:nvSpPr>
        <p:spPr>
          <a:xfrm>
            <a:off x="5455311" y="6257186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U-Net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AE5943-7A55-F027-4A0F-20D5A13AC6EE}"/>
              </a:ext>
            </a:extLst>
          </p:cNvPr>
          <p:cNvGrpSpPr/>
          <p:nvPr/>
        </p:nvGrpSpPr>
        <p:grpSpPr>
          <a:xfrm>
            <a:off x="13474576" y="3437296"/>
            <a:ext cx="1459054" cy="2364679"/>
            <a:chOff x="5316720" y="4290925"/>
            <a:chExt cx="1459054" cy="2364679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B1F48807-9288-DBCD-65E6-F81BB540D804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3CA47E-27BB-DF61-6590-A8211D35EB7D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868031B-2BAB-4B2E-63C8-78852CDAE457}"/>
              </a:ext>
            </a:extLst>
          </p:cNvPr>
          <p:cNvCxnSpPr>
            <a:cxnSpLocks/>
          </p:cNvCxnSpPr>
          <p:nvPr/>
        </p:nvCxnSpPr>
        <p:spPr>
          <a:xfrm>
            <a:off x="-743588" y="4404811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2E14EC-F83F-5E9C-78E6-7A155F7D6CC9}"/>
              </a:ext>
            </a:extLst>
          </p:cNvPr>
          <p:cNvCxnSpPr>
            <a:cxnSpLocks/>
          </p:cNvCxnSpPr>
          <p:nvPr/>
        </p:nvCxnSpPr>
        <p:spPr>
          <a:xfrm>
            <a:off x="12224160" y="4420049"/>
            <a:ext cx="52270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20CF53D-CA82-6ECB-8960-C97AD9E812C8}"/>
              </a:ext>
            </a:extLst>
          </p:cNvPr>
          <p:cNvCxnSpPr>
            <a:cxnSpLocks/>
          </p:cNvCxnSpPr>
          <p:nvPr/>
        </p:nvCxnSpPr>
        <p:spPr>
          <a:xfrm flipV="1">
            <a:off x="13474576" y="4424847"/>
            <a:ext cx="436641" cy="6993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2A84317-0571-F519-6AB6-43752F551A5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4435212" y="4424848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DBA3F-BD27-E71A-6E70-6DC59F03EBDC}"/>
              </a:ext>
            </a:extLst>
          </p:cNvPr>
          <p:cNvGrpSpPr/>
          <p:nvPr/>
        </p:nvGrpSpPr>
        <p:grpSpPr>
          <a:xfrm>
            <a:off x="12622811" y="3957362"/>
            <a:ext cx="1162499" cy="1435001"/>
            <a:chOff x="4175693" y="4815789"/>
            <a:chExt cx="1162499" cy="143500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CE052E-86E5-D34F-A3E7-3E5193B5E889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17" name="图片 16" descr="穿黑色衣服的人的黑白照片&#10;&#10;描述已自动生成">
              <a:extLst>
                <a:ext uri="{FF2B5EF4-FFF2-40B4-BE49-F238E27FC236}">
                  <a16:creationId xmlns:a16="http://schemas.microsoft.com/office/drawing/2014/main" id="{F6FD69DE-4CFB-F40A-032C-6F8407497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69DBAA-DB0A-3BA4-880D-94CF4BAB1660}"/>
              </a:ext>
            </a:extLst>
          </p:cNvPr>
          <p:cNvGrpSpPr/>
          <p:nvPr/>
        </p:nvGrpSpPr>
        <p:grpSpPr>
          <a:xfrm>
            <a:off x="-1716314" y="3965876"/>
            <a:ext cx="1031051" cy="1373677"/>
            <a:chOff x="870328" y="4824303"/>
            <a:chExt cx="1031051" cy="13736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F68450A-75A0-0100-700D-C5F66957F797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20" name="图片 19" descr="图片包含 游戏机, 鸟, 鸭子&#10;&#10;描述已自动生成">
              <a:extLst>
                <a:ext uri="{FF2B5EF4-FFF2-40B4-BE49-F238E27FC236}">
                  <a16:creationId xmlns:a16="http://schemas.microsoft.com/office/drawing/2014/main" id="{A9F35D88-89CE-8644-0CC7-7D143EA5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6D91B21-9357-A882-9D84-847331C44A7D}"/>
              </a:ext>
            </a:extLst>
          </p:cNvPr>
          <p:cNvSpPr txBox="1"/>
          <p:nvPr/>
        </p:nvSpPr>
        <p:spPr>
          <a:xfrm>
            <a:off x="15129046" y="5426385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C04279-AB3F-DA82-9DAD-206F881808B7}"/>
              </a:ext>
            </a:extLst>
          </p:cNvPr>
          <p:cNvSpPr/>
          <p:nvPr/>
        </p:nvSpPr>
        <p:spPr>
          <a:xfrm>
            <a:off x="828583" y="-1986483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9D6636-3568-5DF0-40DE-3F9CF336C85F}"/>
              </a:ext>
            </a:extLst>
          </p:cNvPr>
          <p:cNvCxnSpPr>
            <a:cxnSpLocks/>
          </p:cNvCxnSpPr>
          <p:nvPr/>
        </p:nvCxnSpPr>
        <p:spPr>
          <a:xfrm flipH="1">
            <a:off x="8082878" y="1022193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DFBB514-9269-6364-714A-0D2B5F8C8BB7}"/>
              </a:ext>
            </a:extLst>
          </p:cNvPr>
          <p:cNvSpPr txBox="1"/>
          <p:nvPr/>
        </p:nvSpPr>
        <p:spPr>
          <a:xfrm>
            <a:off x="7339462" y="240353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DF762FF-97AB-F06F-0877-5D562496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1123" y="3437295"/>
            <a:ext cx="1989090" cy="1989090"/>
          </a:xfrm>
          <a:prstGeom prst="rect">
            <a:avLst/>
          </a:prstGeom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9D2FC402-446A-07AA-0F8B-011F2E5EF37F}"/>
              </a:ext>
            </a:extLst>
          </p:cNvPr>
          <p:cNvSpPr/>
          <p:nvPr/>
        </p:nvSpPr>
        <p:spPr>
          <a:xfrm rot="5400000">
            <a:off x="15894311" y="4203240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C9CF0A-5478-9E03-DE22-FCF6E8FE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8728" y="2835049"/>
            <a:ext cx="3179595" cy="3179595"/>
          </a:xfrm>
          <a:prstGeom prst="rect">
            <a:avLst/>
          </a:prstGeom>
        </p:spPr>
      </p:pic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80A8F5C-1845-1CFE-26F9-08E6F3A22FD2}"/>
              </a:ext>
            </a:extLst>
          </p:cNvPr>
          <p:cNvCxnSpPr>
            <a:cxnSpLocks/>
          </p:cNvCxnSpPr>
          <p:nvPr/>
        </p:nvCxnSpPr>
        <p:spPr>
          <a:xfrm>
            <a:off x="16855232" y="4431840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C492FC3-2C70-0358-4E85-BA89BA79AA4C}"/>
              </a:ext>
            </a:extLst>
          </p:cNvPr>
          <p:cNvCxnSpPr>
            <a:cxnSpLocks/>
          </p:cNvCxnSpPr>
          <p:nvPr/>
        </p:nvCxnSpPr>
        <p:spPr>
          <a:xfrm>
            <a:off x="17734038" y="4438832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21348FB-E535-22BF-A11F-BD8E3E1D45CA}"/>
              </a:ext>
            </a:extLst>
          </p:cNvPr>
          <p:cNvSpPr txBox="1"/>
          <p:nvPr/>
        </p:nvSpPr>
        <p:spPr>
          <a:xfrm>
            <a:off x="18578774" y="6015260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6C5C1D9-6333-D9EA-26C4-5E1329392C30}"/>
              </a:ext>
            </a:extLst>
          </p:cNvPr>
          <p:cNvGrpSpPr/>
          <p:nvPr/>
        </p:nvGrpSpPr>
        <p:grpSpPr>
          <a:xfrm>
            <a:off x="1458632" y="1881046"/>
            <a:ext cx="9105972" cy="4091976"/>
            <a:chOff x="1458632" y="1881046"/>
            <a:chExt cx="9105972" cy="4091976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73DB2B88-B772-F49B-7E6A-80A2EEB7C235}"/>
                </a:ext>
              </a:extLst>
            </p:cNvPr>
            <p:cNvSpPr/>
            <p:nvPr/>
          </p:nvSpPr>
          <p:spPr>
            <a:xfrm>
              <a:off x="2803924" y="1977106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6874F605-A520-5F02-5B3C-12E2247A23E5}"/>
                </a:ext>
              </a:extLst>
            </p:cNvPr>
            <p:cNvSpPr/>
            <p:nvPr/>
          </p:nvSpPr>
          <p:spPr>
            <a:xfrm>
              <a:off x="5721639" y="3155102"/>
              <a:ext cx="2895691" cy="41559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Self Attention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1F789E30-81A9-E668-E2DD-9320D8B93E13}"/>
                </a:ext>
              </a:extLst>
            </p:cNvPr>
            <p:cNvSpPr/>
            <p:nvPr/>
          </p:nvSpPr>
          <p:spPr>
            <a:xfrm>
              <a:off x="5721639" y="1977106"/>
              <a:ext cx="2895691" cy="41559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Cross Attention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E8920985-EDB4-E2AE-371D-F00AB1EC9FCD}"/>
                </a:ext>
              </a:extLst>
            </p:cNvPr>
            <p:cNvSpPr/>
            <p:nvPr/>
          </p:nvSpPr>
          <p:spPr>
            <a:xfrm>
              <a:off x="5721638" y="4320756"/>
              <a:ext cx="2895691" cy="41472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Feed Forward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7D1A2226-730A-72E9-703D-B193E7BD61B1}"/>
                </a:ext>
              </a:extLst>
            </p:cNvPr>
            <p:cNvSpPr/>
            <p:nvPr/>
          </p:nvSpPr>
          <p:spPr>
            <a:xfrm>
              <a:off x="2799850" y="5510475"/>
              <a:ext cx="5817479" cy="38389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 Block Layer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CF4A69FE-8FE3-B41C-430B-524A883CFD10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220321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617B4D68-C389-7D7A-913E-04170C87FFBE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336886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5E3CAC57-A151-BD41-D91C-21AE1560F711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A73EE42E-BF3E-3F3C-0720-519B55E25425}"/>
                </a:ext>
              </a:extLst>
            </p:cNvPr>
            <p:cNvCxnSpPr>
              <a:cxnSpLocks/>
            </p:cNvCxnSpPr>
            <p:nvPr/>
          </p:nvCxnSpPr>
          <p:spPr>
            <a:xfrm>
              <a:off x="8598828" y="2190116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F13EA7C1-A0B9-1924-FD31-0A17BE901139}"/>
                </a:ext>
              </a:extLst>
            </p:cNvPr>
            <p:cNvCxnSpPr>
              <a:cxnSpLocks/>
            </p:cNvCxnSpPr>
            <p:nvPr/>
          </p:nvCxnSpPr>
          <p:spPr>
            <a:xfrm>
              <a:off x="8617329" y="332619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C76A24A1-F761-E010-CB47-A46F955B1910}"/>
                </a:ext>
              </a:extLst>
            </p:cNvPr>
            <p:cNvCxnSpPr>
              <a:cxnSpLocks/>
            </p:cNvCxnSpPr>
            <p:nvPr/>
          </p:nvCxnSpPr>
          <p:spPr>
            <a:xfrm>
              <a:off x="8617329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6A4E8980-1B02-94AD-239E-A814AD27B825}"/>
                </a:ext>
              </a:extLst>
            </p:cNvPr>
            <p:cNvCxnSpPr>
              <a:cxnSpLocks/>
            </p:cNvCxnSpPr>
            <p:nvPr/>
          </p:nvCxnSpPr>
          <p:spPr>
            <a:xfrm>
              <a:off x="8630162" y="570242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89A61E5E-1B7E-DA50-96CD-0CA976D14FEB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5694111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2762D3BF-5497-B68A-577E-EDDF080A3AA0}"/>
                </a:ext>
              </a:extLst>
            </p:cNvPr>
            <p:cNvSpPr/>
            <p:nvPr/>
          </p:nvSpPr>
          <p:spPr>
            <a:xfrm>
              <a:off x="2809601" y="3155103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47792A64-32A1-74D8-89EE-547514EA7D8B}"/>
                </a:ext>
              </a:extLst>
            </p:cNvPr>
            <p:cNvSpPr/>
            <p:nvPr/>
          </p:nvSpPr>
          <p:spPr>
            <a:xfrm>
              <a:off x="2825363" y="4320756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F565EEC-5A6C-E46F-CCBA-2246E3F9C9BB}"/>
                </a:ext>
              </a:extLst>
            </p:cNvPr>
            <p:cNvSpPr/>
            <p:nvPr/>
          </p:nvSpPr>
          <p:spPr>
            <a:xfrm>
              <a:off x="9282490" y="1881046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AA00E27-B51E-56E4-D441-55232BAAB545}"/>
                </a:ext>
              </a:extLst>
            </p:cNvPr>
            <p:cNvSpPr/>
            <p:nvPr/>
          </p:nvSpPr>
          <p:spPr>
            <a:xfrm>
              <a:off x="9274420" y="3011240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F56910C-A896-79F7-CA44-11CFF58B3E10}"/>
                </a:ext>
              </a:extLst>
            </p:cNvPr>
            <p:cNvSpPr/>
            <p:nvPr/>
          </p:nvSpPr>
          <p:spPr>
            <a:xfrm>
              <a:off x="9264386" y="4164657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80F00B4-242D-4DBE-EEFA-2BF95E59CCE5}"/>
                </a:ext>
              </a:extLst>
            </p:cNvPr>
            <p:cNvSpPr/>
            <p:nvPr/>
          </p:nvSpPr>
          <p:spPr>
            <a:xfrm>
              <a:off x="9281896" y="5354881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B4821CE7-6782-EDBC-40EC-5874D8AA4D2B}"/>
                </a:ext>
              </a:extLst>
            </p:cNvPr>
            <p:cNvCxnSpPr>
              <a:cxnSpLocks/>
            </p:cNvCxnSpPr>
            <p:nvPr/>
          </p:nvCxnSpPr>
          <p:spPr>
            <a:xfrm>
              <a:off x="9881536" y="2190116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17C1329E-7965-3461-BA0E-6F23EE74E553}"/>
                </a:ext>
              </a:extLst>
            </p:cNvPr>
            <p:cNvCxnSpPr>
              <a:cxnSpLocks/>
            </p:cNvCxnSpPr>
            <p:nvPr/>
          </p:nvCxnSpPr>
          <p:spPr>
            <a:xfrm>
              <a:off x="9900037" y="332619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526B42-CF51-A7BD-0314-228612A48E82}"/>
                </a:ext>
              </a:extLst>
            </p:cNvPr>
            <p:cNvCxnSpPr>
              <a:cxnSpLocks/>
            </p:cNvCxnSpPr>
            <p:nvPr/>
          </p:nvCxnSpPr>
          <p:spPr>
            <a:xfrm>
              <a:off x="9900037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675090D-E028-93BD-C80C-2BDAB3864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870" y="570242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6EF403B5-35A3-B2FE-0BA0-B7B59086D3F5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83" y="4477386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8AE6E9EF-A926-9558-16F4-231F5C81DAF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3358945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3CCCC6BD-5BE9-82D5-4FE5-3C351D0F9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2184902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>
              <a:extLst>
                <a:ext uri="{FF2B5EF4-FFF2-40B4-BE49-F238E27FC236}">
                  <a16:creationId xmlns:a16="http://schemas.microsoft.com/office/drawing/2014/main" id="{51A73691-6B8E-837B-A4EF-8F776B6733B2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 flipV="1">
              <a:off x="2129240" y="1881046"/>
              <a:ext cx="7462321" cy="303856"/>
            </a:xfrm>
            <a:prstGeom prst="bentConnector4">
              <a:avLst>
                <a:gd name="adj1" fmla="val -754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62C15E7F-11DE-F6B0-A7D2-D724AE5D1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142" y="3032667"/>
              <a:ext cx="7462321" cy="303856"/>
            </a:xfrm>
            <a:prstGeom prst="bentConnector4">
              <a:avLst>
                <a:gd name="adj1" fmla="val -200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>
              <a:extLst>
                <a:ext uri="{FF2B5EF4-FFF2-40B4-BE49-F238E27FC236}">
                  <a16:creationId xmlns:a16="http://schemas.microsoft.com/office/drawing/2014/main" id="{D42E4942-5405-771A-FEDC-979B8E830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169" y="4151863"/>
              <a:ext cx="7462321" cy="303856"/>
            </a:xfrm>
            <a:prstGeom prst="bentConnector4">
              <a:avLst>
                <a:gd name="adj1" fmla="val -200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93">
              <a:extLst>
                <a:ext uri="{FF2B5EF4-FFF2-40B4-BE49-F238E27FC236}">
                  <a16:creationId xmlns:a16="http://schemas.microsoft.com/office/drawing/2014/main" id="{EDEF331C-2AAF-F184-B8E6-0B6D21FF1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9096" y="5386212"/>
              <a:ext cx="7462321" cy="303856"/>
            </a:xfrm>
            <a:prstGeom prst="bentConnector4">
              <a:avLst>
                <a:gd name="adj1" fmla="val -261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31D49344-C2BB-2720-2F4C-416307C1CC89}"/>
              </a:ext>
            </a:extLst>
          </p:cNvPr>
          <p:cNvSpPr txBox="1"/>
          <p:nvPr/>
        </p:nvSpPr>
        <p:spPr>
          <a:xfrm>
            <a:off x="8757709" y="1161748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B281A9D-CE53-EB18-2E26-7E16B46A868F}"/>
              </a:ext>
            </a:extLst>
          </p:cNvPr>
          <p:cNvSpPr txBox="1"/>
          <p:nvPr/>
        </p:nvSpPr>
        <p:spPr>
          <a:xfrm>
            <a:off x="8639988" y="1708902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D580EB0-98F4-91C8-9895-0017176DBEBA}"/>
              </a:ext>
            </a:extLst>
          </p:cNvPr>
          <p:cNvSpPr txBox="1"/>
          <p:nvPr/>
        </p:nvSpPr>
        <p:spPr>
          <a:xfrm>
            <a:off x="9963929" y="1751589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E1B98BD-240F-734D-CF7A-9C0CD39A9FD7}"/>
              </a:ext>
            </a:extLst>
          </p:cNvPr>
          <p:cNvSpPr txBox="1"/>
          <p:nvPr/>
        </p:nvSpPr>
        <p:spPr>
          <a:xfrm>
            <a:off x="8757709" y="2357217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2DBE8E-60A5-8DE2-E827-3D97BF44D2E9}"/>
              </a:ext>
            </a:extLst>
          </p:cNvPr>
          <p:cNvSpPr txBox="1"/>
          <p:nvPr/>
        </p:nvSpPr>
        <p:spPr>
          <a:xfrm>
            <a:off x="8639988" y="2904371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CAA37D9-B2D1-98F1-9625-49ACB27845AB}"/>
              </a:ext>
            </a:extLst>
          </p:cNvPr>
          <p:cNvSpPr txBox="1"/>
          <p:nvPr/>
        </p:nvSpPr>
        <p:spPr>
          <a:xfrm>
            <a:off x="9963929" y="294705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A0F5E26-AA0D-12AA-6BBD-6A59E366C520}"/>
              </a:ext>
            </a:extLst>
          </p:cNvPr>
          <p:cNvSpPr txBox="1"/>
          <p:nvPr/>
        </p:nvSpPr>
        <p:spPr>
          <a:xfrm>
            <a:off x="8758424" y="3528407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853722-0C7F-3A05-EAE1-9153C4874815}"/>
              </a:ext>
            </a:extLst>
          </p:cNvPr>
          <p:cNvSpPr txBox="1"/>
          <p:nvPr/>
        </p:nvSpPr>
        <p:spPr>
          <a:xfrm>
            <a:off x="8640703" y="4075561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E8CC592-BE28-87A6-586A-B5E1BDA7C83F}"/>
              </a:ext>
            </a:extLst>
          </p:cNvPr>
          <p:cNvSpPr txBox="1"/>
          <p:nvPr/>
        </p:nvSpPr>
        <p:spPr>
          <a:xfrm>
            <a:off x="9964644" y="411824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DD30B81-E5C5-014C-2426-8E6E8A4631C0}"/>
              </a:ext>
            </a:extLst>
          </p:cNvPr>
          <p:cNvSpPr txBox="1"/>
          <p:nvPr/>
        </p:nvSpPr>
        <p:spPr>
          <a:xfrm>
            <a:off x="8759079" y="4744461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5C1BEA5-5912-B0BB-7539-BBC5752796FF}"/>
              </a:ext>
            </a:extLst>
          </p:cNvPr>
          <p:cNvSpPr txBox="1"/>
          <p:nvPr/>
        </p:nvSpPr>
        <p:spPr>
          <a:xfrm>
            <a:off x="8641358" y="5291615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EC7D169-A0A7-E61D-6B2C-7DCEBA5BBBC3}"/>
              </a:ext>
            </a:extLst>
          </p:cNvPr>
          <p:cNvSpPr txBox="1"/>
          <p:nvPr/>
        </p:nvSpPr>
        <p:spPr>
          <a:xfrm>
            <a:off x="9965299" y="5334302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28B2E1B7-E8B6-4146-78BE-52E668F7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933" y="12152469"/>
            <a:ext cx="8662402" cy="51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7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FE6FD3D6-EDEC-0B7B-0BF1-CCCC0E441E2C}"/>
              </a:ext>
            </a:extLst>
          </p:cNvPr>
          <p:cNvSpPr/>
          <p:nvPr/>
        </p:nvSpPr>
        <p:spPr>
          <a:xfrm rot="5400000">
            <a:off x="-10666886" y="3522341"/>
            <a:ext cx="5389847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D6EEDE3-C909-59ED-B816-BB8DA74D7943}"/>
              </a:ext>
            </a:extLst>
          </p:cNvPr>
          <p:cNvSpPr/>
          <p:nvPr/>
        </p:nvSpPr>
        <p:spPr>
          <a:xfrm rot="16200000" flipH="1">
            <a:off x="9927509" y="3522345"/>
            <a:ext cx="5389853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C1A97-213A-A6F7-99D6-A44CC0A7DBF1}"/>
              </a:ext>
            </a:extLst>
          </p:cNvPr>
          <p:cNvSpPr txBox="1"/>
          <p:nvPr/>
        </p:nvSpPr>
        <p:spPr>
          <a:xfrm>
            <a:off x="-2989429" y="6257186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U-Net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6C5C1D9-6333-D9EA-26C4-5E1329392C30}"/>
              </a:ext>
            </a:extLst>
          </p:cNvPr>
          <p:cNvGrpSpPr/>
          <p:nvPr/>
        </p:nvGrpSpPr>
        <p:grpSpPr>
          <a:xfrm>
            <a:off x="-6986108" y="1881046"/>
            <a:ext cx="9105972" cy="4091976"/>
            <a:chOff x="1458632" y="1881046"/>
            <a:chExt cx="9105972" cy="4091976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73DB2B88-B772-F49B-7E6A-80A2EEB7C235}"/>
                </a:ext>
              </a:extLst>
            </p:cNvPr>
            <p:cNvSpPr/>
            <p:nvPr/>
          </p:nvSpPr>
          <p:spPr>
            <a:xfrm>
              <a:off x="2803924" y="1977106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6874F605-A520-5F02-5B3C-12E2247A23E5}"/>
                </a:ext>
              </a:extLst>
            </p:cNvPr>
            <p:cNvSpPr/>
            <p:nvPr/>
          </p:nvSpPr>
          <p:spPr>
            <a:xfrm>
              <a:off x="5721639" y="3155102"/>
              <a:ext cx="2895691" cy="41559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Self Attention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1F789E30-81A9-E668-E2DD-9320D8B93E13}"/>
                </a:ext>
              </a:extLst>
            </p:cNvPr>
            <p:cNvSpPr/>
            <p:nvPr/>
          </p:nvSpPr>
          <p:spPr>
            <a:xfrm>
              <a:off x="5721639" y="1977106"/>
              <a:ext cx="2895691" cy="41559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Cross Attention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E8920985-EDB4-E2AE-371D-F00AB1EC9FCD}"/>
                </a:ext>
              </a:extLst>
            </p:cNvPr>
            <p:cNvSpPr/>
            <p:nvPr/>
          </p:nvSpPr>
          <p:spPr>
            <a:xfrm>
              <a:off x="5721638" y="4320756"/>
              <a:ext cx="2895691" cy="41472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Feed Forward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7D1A2226-730A-72E9-703D-B193E7BD61B1}"/>
                </a:ext>
              </a:extLst>
            </p:cNvPr>
            <p:cNvSpPr/>
            <p:nvPr/>
          </p:nvSpPr>
          <p:spPr>
            <a:xfrm>
              <a:off x="2799850" y="5510475"/>
              <a:ext cx="5817479" cy="38389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 Block Layer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CF4A69FE-8FE3-B41C-430B-524A883CFD10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220321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617B4D68-C389-7D7A-913E-04170C87FFBE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336886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5E3CAC57-A151-BD41-D91C-21AE1560F711}"/>
                </a:ext>
              </a:extLst>
            </p:cNvPr>
            <p:cNvCxnSpPr>
              <a:cxnSpLocks/>
            </p:cNvCxnSpPr>
            <p:nvPr/>
          </p:nvCxnSpPr>
          <p:spPr>
            <a:xfrm>
              <a:off x="5056856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A73EE42E-BF3E-3F3C-0720-519B55E25425}"/>
                </a:ext>
              </a:extLst>
            </p:cNvPr>
            <p:cNvCxnSpPr>
              <a:cxnSpLocks/>
            </p:cNvCxnSpPr>
            <p:nvPr/>
          </p:nvCxnSpPr>
          <p:spPr>
            <a:xfrm>
              <a:off x="8598828" y="2190116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F13EA7C1-A0B9-1924-FD31-0A17BE901139}"/>
                </a:ext>
              </a:extLst>
            </p:cNvPr>
            <p:cNvCxnSpPr>
              <a:cxnSpLocks/>
            </p:cNvCxnSpPr>
            <p:nvPr/>
          </p:nvCxnSpPr>
          <p:spPr>
            <a:xfrm>
              <a:off x="8617329" y="332619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C76A24A1-F761-E010-CB47-A46F955B1910}"/>
                </a:ext>
              </a:extLst>
            </p:cNvPr>
            <p:cNvCxnSpPr>
              <a:cxnSpLocks/>
            </p:cNvCxnSpPr>
            <p:nvPr/>
          </p:nvCxnSpPr>
          <p:spPr>
            <a:xfrm>
              <a:off x="8617329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6A4E8980-1B02-94AD-239E-A814AD27B825}"/>
                </a:ext>
              </a:extLst>
            </p:cNvPr>
            <p:cNvCxnSpPr>
              <a:cxnSpLocks/>
            </p:cNvCxnSpPr>
            <p:nvPr/>
          </p:nvCxnSpPr>
          <p:spPr>
            <a:xfrm>
              <a:off x="8630162" y="570242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89A61E5E-1B7E-DA50-96CD-0CA976D14FEB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5694111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2762D3BF-5497-B68A-577E-EDDF080A3AA0}"/>
                </a:ext>
              </a:extLst>
            </p:cNvPr>
            <p:cNvSpPr/>
            <p:nvPr/>
          </p:nvSpPr>
          <p:spPr>
            <a:xfrm>
              <a:off x="2809601" y="3155103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47792A64-32A1-74D8-89EE-547514EA7D8B}"/>
                </a:ext>
              </a:extLst>
            </p:cNvPr>
            <p:cNvSpPr/>
            <p:nvPr/>
          </p:nvSpPr>
          <p:spPr>
            <a:xfrm>
              <a:off x="2825363" y="4320756"/>
              <a:ext cx="2284989" cy="41559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Layer Norm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F565EEC-5A6C-E46F-CCBA-2246E3F9C9BB}"/>
                </a:ext>
              </a:extLst>
            </p:cNvPr>
            <p:cNvSpPr/>
            <p:nvPr/>
          </p:nvSpPr>
          <p:spPr>
            <a:xfrm>
              <a:off x="9282490" y="1881046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AA00E27-B51E-56E4-D441-55232BAAB545}"/>
                </a:ext>
              </a:extLst>
            </p:cNvPr>
            <p:cNvSpPr/>
            <p:nvPr/>
          </p:nvSpPr>
          <p:spPr>
            <a:xfrm>
              <a:off x="9274420" y="3011240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F56910C-A896-79F7-CA44-11CFF58B3E10}"/>
                </a:ext>
              </a:extLst>
            </p:cNvPr>
            <p:cNvSpPr/>
            <p:nvPr/>
          </p:nvSpPr>
          <p:spPr>
            <a:xfrm>
              <a:off x="9264386" y="4164657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80F00B4-242D-4DBE-EEFA-2BF95E59CCE5}"/>
                </a:ext>
              </a:extLst>
            </p:cNvPr>
            <p:cNvSpPr/>
            <p:nvPr/>
          </p:nvSpPr>
          <p:spPr>
            <a:xfrm>
              <a:off x="9281896" y="5354881"/>
              <a:ext cx="618141" cy="6181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endParaRPr kumimoji="1" lang="zh-CN" altLang="en-US" sz="24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B4821CE7-6782-EDBC-40EC-5874D8AA4D2B}"/>
                </a:ext>
              </a:extLst>
            </p:cNvPr>
            <p:cNvCxnSpPr>
              <a:cxnSpLocks/>
            </p:cNvCxnSpPr>
            <p:nvPr/>
          </p:nvCxnSpPr>
          <p:spPr>
            <a:xfrm>
              <a:off x="9881536" y="2190116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17C1329E-7965-3461-BA0E-6F23EE74E553}"/>
                </a:ext>
              </a:extLst>
            </p:cNvPr>
            <p:cNvCxnSpPr>
              <a:cxnSpLocks/>
            </p:cNvCxnSpPr>
            <p:nvPr/>
          </p:nvCxnSpPr>
          <p:spPr>
            <a:xfrm>
              <a:off x="9900037" y="3326198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B7526B42-CF51-A7BD-0314-228612A48E82}"/>
                </a:ext>
              </a:extLst>
            </p:cNvPr>
            <p:cNvCxnSpPr>
              <a:cxnSpLocks/>
            </p:cNvCxnSpPr>
            <p:nvPr/>
          </p:nvCxnSpPr>
          <p:spPr>
            <a:xfrm>
              <a:off x="9900037" y="4485095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675090D-E028-93BD-C80C-2BDAB3864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870" y="5702424"/>
              <a:ext cx="651734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6EF403B5-35A3-B2FE-0BA0-B7B59086D3F5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83" y="4477386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8AE6E9EF-A926-9558-16F4-231F5C81DAF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3358945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3CCCC6BD-5BE9-82D5-4FE5-3C351D0F9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632" y="2184902"/>
              <a:ext cx="1341218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>
              <a:extLst>
                <a:ext uri="{FF2B5EF4-FFF2-40B4-BE49-F238E27FC236}">
                  <a16:creationId xmlns:a16="http://schemas.microsoft.com/office/drawing/2014/main" id="{51A73691-6B8E-837B-A4EF-8F776B6733B2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 flipV="1">
              <a:off x="2129240" y="1881046"/>
              <a:ext cx="7462321" cy="303856"/>
            </a:xfrm>
            <a:prstGeom prst="bentConnector4">
              <a:avLst>
                <a:gd name="adj1" fmla="val -754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62C15E7F-11DE-F6B0-A7D2-D724AE5D1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142" y="3032667"/>
              <a:ext cx="7462321" cy="303856"/>
            </a:xfrm>
            <a:prstGeom prst="bentConnector4">
              <a:avLst>
                <a:gd name="adj1" fmla="val -200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92">
              <a:extLst>
                <a:ext uri="{FF2B5EF4-FFF2-40B4-BE49-F238E27FC236}">
                  <a16:creationId xmlns:a16="http://schemas.microsoft.com/office/drawing/2014/main" id="{D42E4942-5405-771A-FEDC-979B8E830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169" y="4151863"/>
              <a:ext cx="7462321" cy="303856"/>
            </a:xfrm>
            <a:prstGeom prst="bentConnector4">
              <a:avLst>
                <a:gd name="adj1" fmla="val -200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93">
              <a:extLst>
                <a:ext uri="{FF2B5EF4-FFF2-40B4-BE49-F238E27FC236}">
                  <a16:creationId xmlns:a16="http://schemas.microsoft.com/office/drawing/2014/main" id="{EDEF331C-2AAF-F184-B8E6-0B6D21FF1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9096" y="5386212"/>
              <a:ext cx="7462321" cy="303856"/>
            </a:xfrm>
            <a:prstGeom prst="bentConnector4">
              <a:avLst>
                <a:gd name="adj1" fmla="val -261"/>
                <a:gd name="adj2" fmla="val 195567"/>
              </a:avLst>
            </a:prstGeom>
            <a:ln w="2540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31D49344-C2BB-2720-2F4C-416307C1CC89}"/>
              </a:ext>
            </a:extLst>
          </p:cNvPr>
          <p:cNvSpPr txBox="1"/>
          <p:nvPr/>
        </p:nvSpPr>
        <p:spPr>
          <a:xfrm>
            <a:off x="312969" y="1161748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B281A9D-CE53-EB18-2E26-7E16B46A868F}"/>
              </a:ext>
            </a:extLst>
          </p:cNvPr>
          <p:cNvSpPr txBox="1"/>
          <p:nvPr/>
        </p:nvSpPr>
        <p:spPr>
          <a:xfrm>
            <a:off x="195248" y="1708902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D580EB0-98F4-91C8-9895-0017176DBEBA}"/>
              </a:ext>
            </a:extLst>
          </p:cNvPr>
          <p:cNvSpPr txBox="1"/>
          <p:nvPr/>
        </p:nvSpPr>
        <p:spPr>
          <a:xfrm>
            <a:off x="1519189" y="1751589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E1B98BD-240F-734D-CF7A-9C0CD39A9FD7}"/>
              </a:ext>
            </a:extLst>
          </p:cNvPr>
          <p:cNvSpPr txBox="1"/>
          <p:nvPr/>
        </p:nvSpPr>
        <p:spPr>
          <a:xfrm>
            <a:off x="312969" y="2357217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2DBE8E-60A5-8DE2-E827-3D97BF44D2E9}"/>
              </a:ext>
            </a:extLst>
          </p:cNvPr>
          <p:cNvSpPr txBox="1"/>
          <p:nvPr/>
        </p:nvSpPr>
        <p:spPr>
          <a:xfrm>
            <a:off x="195248" y="2904371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CAA37D9-B2D1-98F1-9625-49ACB27845AB}"/>
              </a:ext>
            </a:extLst>
          </p:cNvPr>
          <p:cNvSpPr txBox="1"/>
          <p:nvPr/>
        </p:nvSpPr>
        <p:spPr>
          <a:xfrm>
            <a:off x="1519189" y="294705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A0F5E26-AA0D-12AA-6BBD-6A59E366C520}"/>
              </a:ext>
            </a:extLst>
          </p:cNvPr>
          <p:cNvSpPr txBox="1"/>
          <p:nvPr/>
        </p:nvSpPr>
        <p:spPr>
          <a:xfrm>
            <a:off x="313684" y="3528407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853722-0C7F-3A05-EAE1-9153C4874815}"/>
              </a:ext>
            </a:extLst>
          </p:cNvPr>
          <p:cNvSpPr txBox="1"/>
          <p:nvPr/>
        </p:nvSpPr>
        <p:spPr>
          <a:xfrm>
            <a:off x="195963" y="4075561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E8CC592-BE28-87A6-586A-B5E1BDA7C83F}"/>
              </a:ext>
            </a:extLst>
          </p:cNvPr>
          <p:cNvSpPr txBox="1"/>
          <p:nvPr/>
        </p:nvSpPr>
        <p:spPr>
          <a:xfrm>
            <a:off x="1519904" y="411824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DD30B81-E5C5-014C-2426-8E6E8A4631C0}"/>
              </a:ext>
            </a:extLst>
          </p:cNvPr>
          <p:cNvSpPr txBox="1"/>
          <p:nvPr/>
        </p:nvSpPr>
        <p:spPr>
          <a:xfrm>
            <a:off x="314339" y="4744461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5C1BEA5-5912-B0BB-7539-BBC5752796FF}"/>
              </a:ext>
            </a:extLst>
          </p:cNvPr>
          <p:cNvSpPr txBox="1"/>
          <p:nvPr/>
        </p:nvSpPr>
        <p:spPr>
          <a:xfrm>
            <a:off x="196618" y="5291615"/>
            <a:ext cx="58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EC7D169-A0A7-E61D-6B2C-7DCEBA5BBBC3}"/>
              </a:ext>
            </a:extLst>
          </p:cNvPr>
          <p:cNvSpPr txBox="1"/>
          <p:nvPr/>
        </p:nvSpPr>
        <p:spPr>
          <a:xfrm>
            <a:off x="1520559" y="5334302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9C6032B-94DD-2B8E-B801-C5F96EA0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33" y="1161748"/>
            <a:ext cx="8662402" cy="5197441"/>
          </a:xfrm>
          <a:prstGeom prst="rect">
            <a:avLst/>
          </a:prstGeom>
        </p:spPr>
      </p:pic>
      <p:sp>
        <p:nvSpPr>
          <p:cNvPr id="34" name="梯形 33">
            <a:extLst>
              <a:ext uri="{FF2B5EF4-FFF2-40B4-BE49-F238E27FC236}">
                <a16:creationId xmlns:a16="http://schemas.microsoft.com/office/drawing/2014/main" id="{5DE87999-0CF4-3786-6D17-68F807A7594D}"/>
              </a:ext>
            </a:extLst>
          </p:cNvPr>
          <p:cNvSpPr/>
          <p:nvPr/>
        </p:nvSpPr>
        <p:spPr>
          <a:xfrm rot="5400000">
            <a:off x="-1318811" y="4176211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AE6F050B-3903-605B-FAFC-209CC0691328}"/>
              </a:ext>
            </a:extLst>
          </p:cNvPr>
          <p:cNvSpPr/>
          <p:nvPr/>
        </p:nvSpPr>
        <p:spPr>
          <a:xfrm rot="16200000" flipH="1">
            <a:off x="12479730" y="4191450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9472E1-FC2D-78FE-7955-C9C0821E0D23}"/>
              </a:ext>
            </a:extLst>
          </p:cNvPr>
          <p:cNvGrpSpPr/>
          <p:nvPr/>
        </p:nvGrpSpPr>
        <p:grpSpPr>
          <a:xfrm>
            <a:off x="15031225" y="3437296"/>
            <a:ext cx="1459054" cy="2364679"/>
            <a:chOff x="5316720" y="4290925"/>
            <a:chExt cx="1459054" cy="2364679"/>
          </a:xfrm>
        </p:grpSpPr>
        <p:sp>
          <p:nvSpPr>
            <p:cNvPr id="49" name="梯形 48">
              <a:extLst>
                <a:ext uri="{FF2B5EF4-FFF2-40B4-BE49-F238E27FC236}">
                  <a16:creationId xmlns:a16="http://schemas.microsoft.com/office/drawing/2014/main" id="{60666436-C7DC-49F6-EB10-B854CA61B66C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E5E8CEA-3EE2-1407-F70E-DAE171C9B911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E25B4C0F-047A-EE0A-3EC0-2CA221BCFC07}"/>
              </a:ext>
            </a:extLst>
          </p:cNvPr>
          <p:cNvCxnSpPr>
            <a:cxnSpLocks/>
          </p:cNvCxnSpPr>
          <p:nvPr/>
        </p:nvCxnSpPr>
        <p:spPr>
          <a:xfrm>
            <a:off x="-1211593" y="4404811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A90FA194-D2C0-328B-E628-210999234506}"/>
              </a:ext>
            </a:extLst>
          </p:cNvPr>
          <p:cNvCxnSpPr>
            <a:cxnSpLocks/>
          </p:cNvCxnSpPr>
          <p:nvPr/>
        </p:nvCxnSpPr>
        <p:spPr>
          <a:xfrm>
            <a:off x="13780809" y="4420049"/>
            <a:ext cx="52270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5B7755ED-F235-E260-77CB-972FB4908DC8}"/>
              </a:ext>
            </a:extLst>
          </p:cNvPr>
          <p:cNvCxnSpPr>
            <a:cxnSpLocks/>
          </p:cNvCxnSpPr>
          <p:nvPr/>
        </p:nvCxnSpPr>
        <p:spPr>
          <a:xfrm flipV="1">
            <a:off x="15031225" y="4424847"/>
            <a:ext cx="436641" cy="6993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69EBE8DA-5676-47EE-37FB-C7B9356D61E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5991861" y="4424848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22E37A9-60C5-6723-00D0-8265948C013A}"/>
              </a:ext>
            </a:extLst>
          </p:cNvPr>
          <p:cNvGrpSpPr/>
          <p:nvPr/>
        </p:nvGrpSpPr>
        <p:grpSpPr>
          <a:xfrm>
            <a:off x="14179460" y="3957362"/>
            <a:ext cx="1162499" cy="1435001"/>
            <a:chOff x="4175693" y="4815789"/>
            <a:chExt cx="1162499" cy="143500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E33376D-A6B5-42F8-E981-62320DA078E7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67" name="图片 66" descr="穿黑色衣服的人的黑白照片&#10;&#10;描述已自动生成">
              <a:extLst>
                <a:ext uri="{FF2B5EF4-FFF2-40B4-BE49-F238E27FC236}">
                  <a16:creationId xmlns:a16="http://schemas.microsoft.com/office/drawing/2014/main" id="{6D6C2C9D-75BB-484B-C6B8-A1A7E9007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6FBBBBA-2B4B-C053-E856-3FFCCCCE8B4B}"/>
              </a:ext>
            </a:extLst>
          </p:cNvPr>
          <p:cNvGrpSpPr/>
          <p:nvPr/>
        </p:nvGrpSpPr>
        <p:grpSpPr>
          <a:xfrm>
            <a:off x="-2184319" y="3965876"/>
            <a:ext cx="1031051" cy="1373677"/>
            <a:chOff x="870328" y="4824303"/>
            <a:chExt cx="1031051" cy="1373677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7B582B6-B185-6696-C42B-D264820D04C2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73" name="图片 72" descr="图片包含 游戏机, 鸟, 鸭子&#10;&#10;描述已自动生成">
              <a:extLst>
                <a:ext uri="{FF2B5EF4-FFF2-40B4-BE49-F238E27FC236}">
                  <a16:creationId xmlns:a16="http://schemas.microsoft.com/office/drawing/2014/main" id="{E214F648-9B91-F64A-9FCF-62FD17F3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D85C9513-2920-BD62-E9CA-6D4DFD9F34B4}"/>
              </a:ext>
            </a:extLst>
          </p:cNvPr>
          <p:cNvSpPr txBox="1"/>
          <p:nvPr/>
        </p:nvSpPr>
        <p:spPr>
          <a:xfrm>
            <a:off x="16685695" y="5426385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679B7C-0881-0397-776C-5E09A9A84970}"/>
              </a:ext>
            </a:extLst>
          </p:cNvPr>
          <p:cNvSpPr/>
          <p:nvPr/>
        </p:nvSpPr>
        <p:spPr>
          <a:xfrm>
            <a:off x="828583" y="-1925383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B2E4E12A-50E1-3899-57B6-8941CAAAF83A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2326405" y="-1010983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6E6FFC18-01E9-A8A4-EF86-C12603921125}"/>
              </a:ext>
            </a:extLst>
          </p:cNvPr>
          <p:cNvSpPr txBox="1"/>
          <p:nvPr/>
        </p:nvSpPr>
        <p:spPr>
          <a:xfrm>
            <a:off x="3908166" y="-1931188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B976520A-03DC-4830-F4DC-C40DC0C36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7772" y="3437295"/>
            <a:ext cx="1989090" cy="1989090"/>
          </a:xfrm>
          <a:prstGeom prst="rect">
            <a:avLst/>
          </a:prstGeom>
        </p:spPr>
      </p:pic>
      <p:sp>
        <p:nvSpPr>
          <p:cNvPr id="79" name="圆角矩形 78">
            <a:extLst>
              <a:ext uri="{FF2B5EF4-FFF2-40B4-BE49-F238E27FC236}">
                <a16:creationId xmlns:a16="http://schemas.microsoft.com/office/drawing/2014/main" id="{E7357DC9-5903-86BE-D908-DC8A7D6C9DAF}"/>
              </a:ext>
            </a:extLst>
          </p:cNvPr>
          <p:cNvSpPr/>
          <p:nvPr/>
        </p:nvSpPr>
        <p:spPr>
          <a:xfrm rot="5400000">
            <a:off x="17450960" y="4203240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A4ACA657-71CC-19C8-2626-454AAA059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5377" y="2835049"/>
            <a:ext cx="3179595" cy="3179595"/>
          </a:xfrm>
          <a:prstGeom prst="rect">
            <a:avLst/>
          </a:prstGeom>
        </p:spPr>
      </p:pic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30B47E49-9BB6-52F2-D720-FBED2CB40909}"/>
              </a:ext>
            </a:extLst>
          </p:cNvPr>
          <p:cNvCxnSpPr>
            <a:cxnSpLocks/>
          </p:cNvCxnSpPr>
          <p:nvPr/>
        </p:nvCxnSpPr>
        <p:spPr>
          <a:xfrm>
            <a:off x="18411881" y="4431840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A8E51F7E-9BFF-D63A-A563-1A32D3730738}"/>
              </a:ext>
            </a:extLst>
          </p:cNvPr>
          <p:cNvCxnSpPr>
            <a:cxnSpLocks/>
          </p:cNvCxnSpPr>
          <p:nvPr/>
        </p:nvCxnSpPr>
        <p:spPr>
          <a:xfrm>
            <a:off x="19290687" y="4438832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7F843D56-B648-48DF-0594-E876C09EACB7}"/>
              </a:ext>
            </a:extLst>
          </p:cNvPr>
          <p:cNvSpPr txBox="1"/>
          <p:nvPr/>
        </p:nvSpPr>
        <p:spPr>
          <a:xfrm>
            <a:off x="20135423" y="6015260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DA11260D-0BAC-5BA7-8271-54D581566D4B}"/>
              </a:ext>
            </a:extLst>
          </p:cNvPr>
          <p:cNvSpPr txBox="1">
            <a:spLocks/>
          </p:cNvSpPr>
          <p:nvPr/>
        </p:nvSpPr>
        <p:spPr>
          <a:xfrm>
            <a:off x="801476" y="-890880"/>
            <a:ext cx="105156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839CBD13-7BB0-041F-DA8A-130FB99C4EF6}"/>
              </a:ext>
            </a:extLst>
          </p:cNvPr>
          <p:cNvSpPr/>
          <p:nvPr/>
        </p:nvSpPr>
        <p:spPr>
          <a:xfrm>
            <a:off x="-440608" y="-130979"/>
            <a:ext cx="13070484" cy="7358089"/>
          </a:xfrm>
          <a:prstGeom prst="roundRect">
            <a:avLst>
              <a:gd name="adj" fmla="val 841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Cache</a:t>
            </a:r>
            <a:endParaRPr kumimoji="1" lang="zh-CN" altLang="en-US" sz="2800" dirty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B8CF9C0C-1E72-B426-4D94-FC1FC23B2E8B}"/>
              </a:ext>
            </a:extLst>
          </p:cNvPr>
          <p:cNvCxnSpPr>
            <a:cxnSpLocks/>
          </p:cNvCxnSpPr>
          <p:nvPr/>
        </p:nvCxnSpPr>
        <p:spPr>
          <a:xfrm flipH="1">
            <a:off x="-1535905" y="1022193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F2EE4E15-EAF9-D356-CAA5-E95345034AE1}"/>
              </a:ext>
            </a:extLst>
          </p:cNvPr>
          <p:cNvSpPr txBox="1"/>
          <p:nvPr/>
        </p:nvSpPr>
        <p:spPr>
          <a:xfrm>
            <a:off x="-2279321" y="240353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43515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4" grpId="0"/>
      <p:bldP spid="107" grpId="0"/>
      <p:bldP spid="110" grpId="0"/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68252007-3A00-F488-5468-725D03A474F8}"/>
              </a:ext>
            </a:extLst>
          </p:cNvPr>
          <p:cNvSpPr/>
          <p:nvPr/>
        </p:nvSpPr>
        <p:spPr>
          <a:xfrm rot="5400000">
            <a:off x="962754" y="4176211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539BEBDC-E03F-5FCE-A69B-B16EA987B2D6}"/>
              </a:ext>
            </a:extLst>
          </p:cNvPr>
          <p:cNvSpPr/>
          <p:nvPr/>
        </p:nvSpPr>
        <p:spPr>
          <a:xfrm rot="16200000" flipH="1">
            <a:off x="1702881" y="4191450"/>
            <a:ext cx="1975104" cy="457200"/>
          </a:xfrm>
          <a:prstGeom prst="trapezoid">
            <a:avLst>
              <a:gd name="adj" fmla="val 77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151845-126D-32A8-C130-2CACDC064CC5}"/>
              </a:ext>
            </a:extLst>
          </p:cNvPr>
          <p:cNvSpPr txBox="1"/>
          <p:nvPr/>
        </p:nvSpPr>
        <p:spPr>
          <a:xfrm>
            <a:off x="1728121" y="5340310"/>
            <a:ext cx="108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U-Net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D8E29D7-5353-EFFC-2925-76D7E7A1A28F}"/>
              </a:ext>
            </a:extLst>
          </p:cNvPr>
          <p:cNvGrpSpPr/>
          <p:nvPr/>
        </p:nvGrpSpPr>
        <p:grpSpPr>
          <a:xfrm>
            <a:off x="4254376" y="3437296"/>
            <a:ext cx="1459054" cy="2364679"/>
            <a:chOff x="5316720" y="4290925"/>
            <a:chExt cx="1459054" cy="2364679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CAA00BD0-7BD6-8F1E-716D-277967CD2D5E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C58FDE-C61E-4A46-4892-BF41276E1573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FF0620A-6C29-A627-3F27-2102066CC211}"/>
              </a:ext>
            </a:extLst>
          </p:cNvPr>
          <p:cNvCxnSpPr>
            <a:cxnSpLocks/>
          </p:cNvCxnSpPr>
          <p:nvPr/>
        </p:nvCxnSpPr>
        <p:spPr>
          <a:xfrm>
            <a:off x="1069972" y="4404811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B78C4C3-120D-F551-34E5-462FEA68F6D7}"/>
              </a:ext>
            </a:extLst>
          </p:cNvPr>
          <p:cNvCxnSpPr>
            <a:cxnSpLocks/>
          </p:cNvCxnSpPr>
          <p:nvPr/>
        </p:nvCxnSpPr>
        <p:spPr>
          <a:xfrm>
            <a:off x="3003960" y="4420049"/>
            <a:ext cx="52270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FFF4738-3452-B364-87C6-2457CF073E9C}"/>
              </a:ext>
            </a:extLst>
          </p:cNvPr>
          <p:cNvCxnSpPr>
            <a:cxnSpLocks/>
          </p:cNvCxnSpPr>
          <p:nvPr/>
        </p:nvCxnSpPr>
        <p:spPr>
          <a:xfrm flipV="1">
            <a:off x="4254376" y="4424847"/>
            <a:ext cx="436641" cy="6993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151259D-9726-A811-EB75-1B9430D1A50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15012" y="4424848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BF1A6F-70DE-F9E5-13B3-6A026F2F6924}"/>
              </a:ext>
            </a:extLst>
          </p:cNvPr>
          <p:cNvGrpSpPr/>
          <p:nvPr/>
        </p:nvGrpSpPr>
        <p:grpSpPr>
          <a:xfrm>
            <a:off x="3402611" y="3957362"/>
            <a:ext cx="1162499" cy="1435001"/>
            <a:chOff x="4175693" y="4815789"/>
            <a:chExt cx="1162499" cy="143500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6E603F8-519C-B4ED-B38C-8F5A280CE622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19" name="图片 18" descr="穿黑色衣服的人的黑白照片&#10;&#10;描述已自动生成">
              <a:extLst>
                <a:ext uri="{FF2B5EF4-FFF2-40B4-BE49-F238E27FC236}">
                  <a16:creationId xmlns:a16="http://schemas.microsoft.com/office/drawing/2014/main" id="{995F5A39-3B9A-AE16-AB29-1E59C5E75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14DCAE-B61A-13E3-2DD3-674320FD5FD0}"/>
              </a:ext>
            </a:extLst>
          </p:cNvPr>
          <p:cNvGrpSpPr/>
          <p:nvPr/>
        </p:nvGrpSpPr>
        <p:grpSpPr>
          <a:xfrm>
            <a:off x="97246" y="3965876"/>
            <a:ext cx="1031051" cy="1373677"/>
            <a:chOff x="870328" y="4824303"/>
            <a:chExt cx="1031051" cy="13736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A694AF8-8944-24F7-CAD8-25E70952EE9A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24" name="图片 23" descr="图片包含 游戏机, 鸟, 鸭子&#10;&#10;描述已自动生成">
              <a:extLst>
                <a:ext uri="{FF2B5EF4-FFF2-40B4-BE49-F238E27FC236}">
                  <a16:creationId xmlns:a16="http://schemas.microsoft.com/office/drawing/2014/main" id="{492AF0B0-5F19-E7F4-0F9E-330DC60C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60E64B1-D032-2B27-3CBF-5BC455D9190A}"/>
              </a:ext>
            </a:extLst>
          </p:cNvPr>
          <p:cNvSpPr txBox="1"/>
          <p:nvPr/>
        </p:nvSpPr>
        <p:spPr>
          <a:xfrm>
            <a:off x="5908846" y="5426385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E33D27-1F03-C67C-D66A-F9899A6F1570}"/>
              </a:ext>
            </a:extLst>
          </p:cNvPr>
          <p:cNvSpPr/>
          <p:nvPr/>
        </p:nvSpPr>
        <p:spPr>
          <a:xfrm>
            <a:off x="828583" y="1838757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97F9339-6A91-59B2-5817-E561A97F61E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2326405" y="2753157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F39C58C-8FC8-0D8A-D02E-3A431BB9D817}"/>
              </a:ext>
            </a:extLst>
          </p:cNvPr>
          <p:cNvSpPr txBox="1"/>
          <p:nvPr/>
        </p:nvSpPr>
        <p:spPr>
          <a:xfrm>
            <a:off x="3908166" y="1832952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FA1F58E-34A7-00AD-1473-394CA367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923" y="3437295"/>
            <a:ext cx="1989090" cy="1989090"/>
          </a:xfrm>
          <a:prstGeom prst="rect">
            <a:avLst/>
          </a:prstGeom>
        </p:spPr>
      </p:pic>
      <p:sp>
        <p:nvSpPr>
          <p:cNvPr id="34" name="圆角矩形 33">
            <a:extLst>
              <a:ext uri="{FF2B5EF4-FFF2-40B4-BE49-F238E27FC236}">
                <a16:creationId xmlns:a16="http://schemas.microsoft.com/office/drawing/2014/main" id="{D792368D-325A-0C02-2341-5C9189445E62}"/>
              </a:ext>
            </a:extLst>
          </p:cNvPr>
          <p:cNvSpPr/>
          <p:nvPr/>
        </p:nvSpPr>
        <p:spPr>
          <a:xfrm rot="5400000">
            <a:off x="6674111" y="4203240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326266D-A51A-C0A5-AD55-97FD70AB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528" y="2835049"/>
            <a:ext cx="3179595" cy="3179595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3A7E0BC-39FF-AEC4-B7BD-A90FA4EF880C}"/>
              </a:ext>
            </a:extLst>
          </p:cNvPr>
          <p:cNvCxnSpPr>
            <a:cxnSpLocks/>
          </p:cNvCxnSpPr>
          <p:nvPr/>
        </p:nvCxnSpPr>
        <p:spPr>
          <a:xfrm>
            <a:off x="7635032" y="4431840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2D21227-FB8C-8F7D-47FB-4FCF46AB2E62}"/>
              </a:ext>
            </a:extLst>
          </p:cNvPr>
          <p:cNvCxnSpPr>
            <a:cxnSpLocks/>
          </p:cNvCxnSpPr>
          <p:nvPr/>
        </p:nvCxnSpPr>
        <p:spPr>
          <a:xfrm>
            <a:off x="8513838" y="4438832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F4E4FFE-1F1F-8523-C42C-85199356CD72}"/>
              </a:ext>
            </a:extLst>
          </p:cNvPr>
          <p:cNvSpPr txBox="1"/>
          <p:nvPr/>
        </p:nvSpPr>
        <p:spPr>
          <a:xfrm>
            <a:off x="9358574" y="6015260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8BDEEC8-93EE-DAD5-EF6F-072BBACFEC55}"/>
              </a:ext>
            </a:extLst>
          </p:cNvPr>
          <p:cNvSpPr/>
          <p:nvPr/>
        </p:nvSpPr>
        <p:spPr>
          <a:xfrm>
            <a:off x="1527604" y="4073803"/>
            <a:ext cx="1537855" cy="6556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Cache</a:t>
            </a:r>
            <a:endParaRPr kumimoji="1" lang="zh-CN" altLang="en-US" sz="2800" dirty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89D6AE35-9979-6CA1-9BF1-A27D72CA9D20}"/>
              </a:ext>
            </a:extLst>
          </p:cNvPr>
          <p:cNvSpPr txBox="1">
            <a:spLocks/>
          </p:cNvSpPr>
          <p:nvPr/>
        </p:nvSpPr>
        <p:spPr>
          <a:xfrm>
            <a:off x="-6742322" y="533475"/>
            <a:ext cx="105156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509593A-6F71-B73E-BB7B-69DBF89B37EA}"/>
              </a:ext>
            </a:extLst>
          </p:cNvPr>
          <p:cNvSpPr/>
          <p:nvPr/>
        </p:nvSpPr>
        <p:spPr>
          <a:xfrm>
            <a:off x="5608639" y="2487437"/>
            <a:ext cx="6583361" cy="39894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Verdana" panose="020B0604030504040204" pitchFamily="34" charset="0"/>
                <a:cs typeface="Verdana" panose="020B0604030504040204" pitchFamily="34" charset="0"/>
              </a:rPr>
              <a:t>Two-stage Efficient Generation</a:t>
            </a:r>
            <a:endParaRPr kumimoji="1" lang="zh-CN" altLang="en-US" sz="28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C32D4C2-D060-6E2B-87C6-2DBC220546AE}"/>
              </a:ext>
            </a:extLst>
          </p:cNvPr>
          <p:cNvSpPr/>
          <p:nvPr/>
        </p:nvSpPr>
        <p:spPr>
          <a:xfrm>
            <a:off x="878769" y="3417259"/>
            <a:ext cx="2938761" cy="22860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Verdana" panose="020B0604030504040204" pitchFamily="34" charset="0"/>
                <a:cs typeface="Verdana" panose="020B0604030504040204" pitchFamily="34" charset="0"/>
              </a:rPr>
              <a:t>Fine-grained Inter-frame Caching</a:t>
            </a:r>
            <a:endParaRPr kumimoji="1" lang="zh-CN" altLang="en-US" sz="28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1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Two-stage Efficient Generation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89D6AE35-9979-6CA1-9BF1-A27D72CA9D20}"/>
              </a:ext>
            </a:extLst>
          </p:cNvPr>
          <p:cNvSpPr txBox="1">
            <a:spLocks/>
          </p:cNvSpPr>
          <p:nvPr/>
        </p:nvSpPr>
        <p:spPr>
          <a:xfrm>
            <a:off x="-6742322" y="533475"/>
            <a:ext cx="105156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0E4459-59A3-B7C3-EB46-0F814C8387B7}"/>
              </a:ext>
            </a:extLst>
          </p:cNvPr>
          <p:cNvSpPr txBox="1"/>
          <p:nvPr/>
        </p:nvSpPr>
        <p:spPr>
          <a:xfrm>
            <a:off x="1456349" y="5308984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512x512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4B98C7-4779-9BBF-D742-3E780362F2C8}"/>
              </a:ext>
            </a:extLst>
          </p:cNvPr>
          <p:cNvSpPr txBox="1"/>
          <p:nvPr/>
        </p:nvSpPr>
        <p:spPr>
          <a:xfrm>
            <a:off x="4941725" y="4920527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368x368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F163F5-4CE9-6761-57CD-D5E75C0E75C2}"/>
              </a:ext>
            </a:extLst>
          </p:cNvPr>
          <p:cNvSpPr txBox="1"/>
          <p:nvPr/>
        </p:nvSpPr>
        <p:spPr>
          <a:xfrm>
            <a:off x="7921978" y="4501644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256x256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4371B-E1FF-02A9-4625-A549EFE5FC0D}"/>
              </a:ext>
            </a:extLst>
          </p:cNvPr>
          <p:cNvSpPr txBox="1"/>
          <p:nvPr/>
        </p:nvSpPr>
        <p:spPr>
          <a:xfrm>
            <a:off x="10183452" y="4225599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128x128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55CA30-2EB3-70C6-295B-7260D408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456" y="3101797"/>
            <a:ext cx="812800" cy="812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22C67C0-6FA2-D07D-55F7-CB935300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89" y="2761100"/>
            <a:ext cx="1625600" cy="16256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ADA53C0-0D5E-EFBC-AB84-012EFB8ED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729" y="2395677"/>
            <a:ext cx="2336800" cy="2336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894685F-453E-0604-4F4F-7A67D975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76" y="1923629"/>
            <a:ext cx="3251200" cy="32512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EFD5648-00FF-FC9A-76EC-A501D4A18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135" y="7120233"/>
            <a:ext cx="3251200" cy="3251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C9C3AE7-7940-0E91-AF6F-C70C296F9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3278" y="7120233"/>
            <a:ext cx="3251200" cy="32512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9E97766-99EE-BC35-BE75-B2D0985B4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" y="7120233"/>
            <a:ext cx="3251200" cy="32512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B8BA9CCF-2795-D1C4-3110-AB3113D23705}"/>
              </a:ext>
            </a:extLst>
          </p:cNvPr>
          <p:cNvSpPr txBox="1"/>
          <p:nvPr/>
        </p:nvSpPr>
        <p:spPr>
          <a:xfrm rot="5400000">
            <a:off x="11190763" y="8515000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128x128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719A259-D4CF-8749-2D4B-1344E1E80315}"/>
              </a:ext>
            </a:extLst>
          </p:cNvPr>
          <p:cNvSpPr txBox="1"/>
          <p:nvPr/>
        </p:nvSpPr>
        <p:spPr>
          <a:xfrm rot="5400000">
            <a:off x="7204906" y="8515000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256x256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21BF6F6-D610-3D1F-150A-CF02DF74CA28}"/>
              </a:ext>
            </a:extLst>
          </p:cNvPr>
          <p:cNvSpPr txBox="1"/>
          <p:nvPr/>
        </p:nvSpPr>
        <p:spPr>
          <a:xfrm rot="5400000">
            <a:off x="3124713" y="8515000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512x512</a:t>
            </a:r>
          </a:p>
        </p:txBody>
      </p:sp>
    </p:spTree>
    <p:extLst>
      <p:ext uri="{BB962C8B-B14F-4D97-AF65-F5344CB8AC3E}">
        <p14:creationId xmlns:p14="http://schemas.microsoft.com/office/powerpoint/2010/main" val="27833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Two-stage Efficient Generation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89D6AE35-9979-6CA1-9BF1-A27D72CA9D20}"/>
              </a:ext>
            </a:extLst>
          </p:cNvPr>
          <p:cNvSpPr txBox="1">
            <a:spLocks/>
          </p:cNvSpPr>
          <p:nvPr/>
        </p:nvSpPr>
        <p:spPr>
          <a:xfrm>
            <a:off x="-6742322" y="533475"/>
            <a:ext cx="105156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Observation &amp; Motivation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0E4459-59A3-B7C3-EB46-0F814C8387B7}"/>
              </a:ext>
            </a:extLst>
          </p:cNvPr>
          <p:cNvSpPr txBox="1"/>
          <p:nvPr/>
        </p:nvSpPr>
        <p:spPr>
          <a:xfrm rot="5400000">
            <a:off x="1303321" y="2160932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512x512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4B98C7-4779-9BBF-D742-3E780362F2C8}"/>
              </a:ext>
            </a:extLst>
          </p:cNvPr>
          <p:cNvSpPr txBox="1"/>
          <p:nvPr/>
        </p:nvSpPr>
        <p:spPr>
          <a:xfrm rot="5400000">
            <a:off x="4636983" y="2160932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368x368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F163F5-4CE9-6761-57CD-D5E75C0E75C2}"/>
              </a:ext>
            </a:extLst>
          </p:cNvPr>
          <p:cNvSpPr txBox="1"/>
          <p:nvPr/>
        </p:nvSpPr>
        <p:spPr>
          <a:xfrm rot="5400000">
            <a:off x="8074137" y="2160932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256x256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4371B-E1FF-02A9-4625-A549EFE5FC0D}"/>
              </a:ext>
            </a:extLst>
          </p:cNvPr>
          <p:cNvSpPr txBox="1"/>
          <p:nvPr/>
        </p:nvSpPr>
        <p:spPr>
          <a:xfrm rot="5400000">
            <a:off x="11190764" y="2107399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128x128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55CA30-2EB3-70C6-295B-7260D408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35" y="1618232"/>
            <a:ext cx="1440000" cy="14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22C67C0-6FA2-D07D-55F7-CB935300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511" y="1634037"/>
            <a:ext cx="1440000" cy="144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ADA53C0-0D5E-EFBC-AB84-012EFB8ED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278" y="1618954"/>
            <a:ext cx="1440000" cy="144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894685F-453E-0604-4F4F-7A67D975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92" y="1622783"/>
            <a:ext cx="144000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8B6D75-91AC-911E-5401-9A95BF60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135" y="3497802"/>
            <a:ext cx="3251200" cy="325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2AB894-40DB-94AC-0A2C-67755D41C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3278" y="3497802"/>
            <a:ext cx="3251200" cy="325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653AA4-14D2-7D96-0C4A-E6FDC99F2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" y="3497802"/>
            <a:ext cx="3251200" cy="3251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AB9E43-1F61-8163-FD6A-B01DA5CD8FA9}"/>
              </a:ext>
            </a:extLst>
          </p:cNvPr>
          <p:cNvSpPr txBox="1"/>
          <p:nvPr/>
        </p:nvSpPr>
        <p:spPr>
          <a:xfrm rot="5400000">
            <a:off x="11190763" y="4892569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128x128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884459-9E3F-3B6A-8A7D-1493EAA14145}"/>
              </a:ext>
            </a:extLst>
          </p:cNvPr>
          <p:cNvSpPr txBox="1"/>
          <p:nvPr/>
        </p:nvSpPr>
        <p:spPr>
          <a:xfrm rot="5400000">
            <a:off x="7204906" y="4892569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256x256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CC53FD-0101-CF6E-5C7C-E7F38882FFC1}"/>
              </a:ext>
            </a:extLst>
          </p:cNvPr>
          <p:cNvSpPr txBox="1"/>
          <p:nvPr/>
        </p:nvSpPr>
        <p:spPr>
          <a:xfrm rot="5400000">
            <a:off x="3124713" y="4892569"/>
            <a:ext cx="154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512x512</a:t>
            </a:r>
          </a:p>
        </p:txBody>
      </p:sp>
    </p:spTree>
    <p:extLst>
      <p:ext uri="{BB962C8B-B14F-4D97-AF65-F5344CB8AC3E}">
        <p14:creationId xmlns:p14="http://schemas.microsoft.com/office/powerpoint/2010/main" val="324762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Two-stage Efficient Generation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灯片编号占位符 11">
            <a:extLst>
              <a:ext uri="{FF2B5EF4-FFF2-40B4-BE49-F238E27FC236}">
                <a16:creationId xmlns:a16="http://schemas.microsoft.com/office/drawing/2014/main" id="{2D1DE659-CE7E-1655-48AD-9DD7A5F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2AC094-01F7-F534-4FE6-E3842B18CBEB}"/>
              </a:ext>
            </a:extLst>
          </p:cNvPr>
          <p:cNvGrpSpPr/>
          <p:nvPr/>
        </p:nvGrpSpPr>
        <p:grpSpPr>
          <a:xfrm>
            <a:off x="2600387" y="2755222"/>
            <a:ext cx="1459054" cy="2364679"/>
            <a:chOff x="5316720" y="4290925"/>
            <a:chExt cx="1459054" cy="2364679"/>
          </a:xfrm>
        </p:grpSpPr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FB7D7093-8A00-4B05-47DD-AAF518332F57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63FC9D-BFAB-0F47-0963-AEF6A37D26CF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376B2A9-37BB-B0AB-F92E-4F1AD5EE385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561023" y="3742774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588020E-6A45-D4AA-CB91-EE3DB3AD906D}"/>
              </a:ext>
            </a:extLst>
          </p:cNvPr>
          <p:cNvSpPr txBox="1"/>
          <p:nvPr/>
        </p:nvSpPr>
        <p:spPr>
          <a:xfrm>
            <a:off x="4254857" y="4744311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81E8594-C472-E4D9-B855-4C2F6D3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934" y="2755221"/>
            <a:ext cx="1989090" cy="1989090"/>
          </a:xfrm>
          <a:prstGeom prst="rect">
            <a:avLst/>
          </a:prstGeom>
        </p:spPr>
      </p:pic>
      <p:sp>
        <p:nvSpPr>
          <p:cNvPr id="29" name="圆角矩形 28">
            <a:extLst>
              <a:ext uri="{FF2B5EF4-FFF2-40B4-BE49-F238E27FC236}">
                <a16:creationId xmlns:a16="http://schemas.microsoft.com/office/drawing/2014/main" id="{88ECB270-CACD-EFD1-141B-C8D4F7589345}"/>
              </a:ext>
            </a:extLst>
          </p:cNvPr>
          <p:cNvSpPr/>
          <p:nvPr/>
        </p:nvSpPr>
        <p:spPr>
          <a:xfrm rot="5400000">
            <a:off x="5007452" y="3549136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7BEC66A-37AB-0C54-ABE1-245742AF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34" y="2166960"/>
            <a:ext cx="3179595" cy="3179595"/>
          </a:xfrm>
          <a:prstGeom prst="rect">
            <a:avLst/>
          </a:prstGeom>
        </p:spPr>
      </p:pic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92930D0-0983-C3E6-7F07-AD916204FC7A}"/>
              </a:ext>
            </a:extLst>
          </p:cNvPr>
          <p:cNvCxnSpPr>
            <a:cxnSpLocks/>
          </p:cNvCxnSpPr>
          <p:nvPr/>
        </p:nvCxnSpPr>
        <p:spPr>
          <a:xfrm>
            <a:off x="5981043" y="3749766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91D7F8-1E75-55EF-E92F-726FECD1FC62}"/>
              </a:ext>
            </a:extLst>
          </p:cNvPr>
          <p:cNvCxnSpPr>
            <a:cxnSpLocks/>
          </p:cNvCxnSpPr>
          <p:nvPr/>
        </p:nvCxnSpPr>
        <p:spPr>
          <a:xfrm>
            <a:off x="6755144" y="3770743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2E0EAC-E29F-12F7-7B0E-0434E3A661C6}"/>
              </a:ext>
            </a:extLst>
          </p:cNvPr>
          <p:cNvSpPr txBox="1"/>
          <p:nvPr/>
        </p:nvSpPr>
        <p:spPr>
          <a:xfrm>
            <a:off x="7599880" y="5347171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18CDCF5-ABF5-895C-114C-9F85E2A94947}"/>
              </a:ext>
            </a:extLst>
          </p:cNvPr>
          <p:cNvSpPr/>
          <p:nvPr/>
        </p:nvSpPr>
        <p:spPr>
          <a:xfrm rot="5400000">
            <a:off x="394468" y="3395714"/>
            <a:ext cx="3545855" cy="6092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Verdana" panose="020B0604030504040204" pitchFamily="34" charset="0"/>
                <a:cs typeface="Verdana" panose="020B0604030504040204" pitchFamily="34" charset="0"/>
              </a:rPr>
              <a:t>Stable Diffusion</a:t>
            </a:r>
            <a:endParaRPr kumimoji="1" lang="zh-CN" altLang="en-US" sz="28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C0A0250-21DE-58BE-7D8F-D449E9AFD35A}"/>
              </a:ext>
            </a:extLst>
          </p:cNvPr>
          <p:cNvCxnSpPr>
            <a:cxnSpLocks/>
          </p:cNvCxnSpPr>
          <p:nvPr/>
        </p:nvCxnSpPr>
        <p:spPr>
          <a:xfrm>
            <a:off x="2472005" y="3778513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A188B1-E314-B82A-F288-92997AF9572E}"/>
              </a:ext>
            </a:extLst>
          </p:cNvPr>
          <p:cNvGrpSpPr/>
          <p:nvPr/>
        </p:nvGrpSpPr>
        <p:grpSpPr>
          <a:xfrm>
            <a:off x="4739545" y="7145701"/>
            <a:ext cx="3395912" cy="3174988"/>
            <a:chOff x="4739545" y="2190242"/>
            <a:chExt cx="3395912" cy="3174988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7A9D4F2-25A3-61B6-8CA2-0AB4BE86F20D}"/>
                </a:ext>
              </a:extLst>
            </p:cNvPr>
            <p:cNvSpPr/>
            <p:nvPr/>
          </p:nvSpPr>
          <p:spPr>
            <a:xfrm rot="5400000">
              <a:off x="3380652" y="3549135"/>
              <a:ext cx="3174988" cy="45720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Unstitch Module</a:t>
              </a:r>
              <a:endPara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0463CEF-60A4-D671-0511-B4E460CE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02" y="3758143"/>
              <a:ext cx="331058" cy="6992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F195E6A-6A75-9D7C-1A74-0FD51128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3034" y="2477572"/>
              <a:ext cx="1143224" cy="114322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D37162D-8523-994B-22C4-35D4C31B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523" y="2477572"/>
              <a:ext cx="1143224" cy="1143224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02F665B-E4C4-18BC-A4B2-A854853D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0360" y="3849231"/>
              <a:ext cx="1143224" cy="114322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5FBA13E-CFEB-7779-3EA9-1C25BF4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878" y="3849231"/>
              <a:ext cx="1143224" cy="1143224"/>
            </a:xfrm>
            <a:prstGeom prst="rect">
              <a:avLst/>
            </a:prstGeom>
          </p:spPr>
        </p:pic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8B5B9DD5-5AC3-64DD-29F4-333DF71706C9}"/>
                </a:ext>
              </a:extLst>
            </p:cNvPr>
            <p:cNvCxnSpPr>
              <a:cxnSpLocks/>
            </p:cNvCxnSpPr>
            <p:nvPr/>
          </p:nvCxnSpPr>
          <p:spPr>
            <a:xfrm>
              <a:off x="7804399" y="3735782"/>
              <a:ext cx="331058" cy="6992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10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002677ED-600D-159B-AD5E-6B4527B228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840047"/>
              </p:ext>
            </p:extLst>
          </p:nvPr>
        </p:nvGraphicFramePr>
        <p:xfrm>
          <a:off x="-770017" y="107870"/>
          <a:ext cx="8102600" cy="615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E80DFB-808A-1868-9571-D5B63BDD059D}"/>
              </a:ext>
            </a:extLst>
          </p:cNvPr>
          <p:cNvSpPr txBox="1"/>
          <p:nvPr/>
        </p:nvSpPr>
        <p:spPr>
          <a:xfrm>
            <a:off x="510040" y="5202922"/>
            <a:ext cx="477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Content Categories by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Downstream Volume (Mobile)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93172FFC-77A9-2726-7040-86E4509FD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100" y="1239579"/>
            <a:ext cx="952500" cy="9525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CE404C0D-CD11-D201-0892-8D5A31442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1676" y="1239579"/>
            <a:ext cx="952500" cy="9525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3A7FEED-AA2A-07A5-A7E0-8526D94C2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4176" y="1239579"/>
            <a:ext cx="1093576" cy="1093576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BCF547E-FDE0-B4F1-2C88-D9B845513D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9507" y="3184445"/>
            <a:ext cx="867327" cy="867327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9E67AFB-2C4E-0569-CAD5-D769D0836F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0172" y="3734648"/>
            <a:ext cx="1629335" cy="1629335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C10D9EDB-3701-523B-77F9-AD388327D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5920" y="3596815"/>
            <a:ext cx="1905000" cy="1905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EDCE04C-3BA2-CFA0-D4B3-CACC829A7ABD}"/>
              </a:ext>
            </a:extLst>
          </p:cNvPr>
          <p:cNvSpPr txBox="1"/>
          <p:nvPr/>
        </p:nvSpPr>
        <p:spPr>
          <a:xfrm>
            <a:off x="9130960" y="5433755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403705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Two-stage Efficient Generation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灯片编号占位符 11">
            <a:extLst>
              <a:ext uri="{FF2B5EF4-FFF2-40B4-BE49-F238E27FC236}">
                <a16:creationId xmlns:a16="http://schemas.microsoft.com/office/drawing/2014/main" id="{2D1DE659-CE7E-1655-48AD-9DD7A5F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2AC094-01F7-F534-4FE6-E3842B18CBEB}"/>
              </a:ext>
            </a:extLst>
          </p:cNvPr>
          <p:cNvGrpSpPr/>
          <p:nvPr/>
        </p:nvGrpSpPr>
        <p:grpSpPr>
          <a:xfrm>
            <a:off x="992813" y="2755222"/>
            <a:ext cx="1459054" cy="2364679"/>
            <a:chOff x="5316720" y="4290925"/>
            <a:chExt cx="1459054" cy="2364679"/>
          </a:xfrm>
        </p:grpSpPr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FB7D7093-8A00-4B05-47DD-AAF518332F57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63FC9D-BFAB-0F47-0963-AEF6A37D26CF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376B2A9-37BB-B0AB-F92E-4F1AD5EE385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953449" y="3742774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588020E-6A45-D4AA-CB91-EE3DB3AD906D}"/>
              </a:ext>
            </a:extLst>
          </p:cNvPr>
          <p:cNvSpPr txBox="1"/>
          <p:nvPr/>
        </p:nvSpPr>
        <p:spPr>
          <a:xfrm>
            <a:off x="2677837" y="4744311"/>
            <a:ext cx="1454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Stitched</a:t>
            </a:r>
          </a:p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81E8594-C472-E4D9-B855-4C2F6D3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60" y="2755221"/>
            <a:ext cx="1989090" cy="1989090"/>
          </a:xfrm>
          <a:prstGeom prst="rect">
            <a:avLst/>
          </a:prstGeom>
        </p:spPr>
      </p:pic>
      <p:sp>
        <p:nvSpPr>
          <p:cNvPr id="29" name="圆角矩形 28">
            <a:extLst>
              <a:ext uri="{FF2B5EF4-FFF2-40B4-BE49-F238E27FC236}">
                <a16:creationId xmlns:a16="http://schemas.microsoft.com/office/drawing/2014/main" id="{88ECB270-CACD-EFD1-141B-C8D4F7589345}"/>
              </a:ext>
            </a:extLst>
          </p:cNvPr>
          <p:cNvSpPr/>
          <p:nvPr/>
        </p:nvSpPr>
        <p:spPr>
          <a:xfrm rot="5400000">
            <a:off x="6762509" y="3549136"/>
            <a:ext cx="3174988" cy="457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Light-weight Upscaling</a:t>
            </a:r>
            <a:endParaRPr kumimoji="1" lang="zh-CN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7BEC66A-37AB-0C54-ABE1-245742AF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91" y="2166960"/>
            <a:ext cx="3179595" cy="3179595"/>
          </a:xfrm>
          <a:prstGeom prst="rect">
            <a:avLst/>
          </a:prstGeom>
        </p:spPr>
      </p:pic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92930D0-0983-C3E6-7F07-AD916204FC7A}"/>
              </a:ext>
            </a:extLst>
          </p:cNvPr>
          <p:cNvCxnSpPr>
            <a:cxnSpLocks/>
          </p:cNvCxnSpPr>
          <p:nvPr/>
        </p:nvCxnSpPr>
        <p:spPr>
          <a:xfrm>
            <a:off x="4373469" y="3749766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91D7F8-1E75-55EF-E92F-726FECD1FC62}"/>
              </a:ext>
            </a:extLst>
          </p:cNvPr>
          <p:cNvCxnSpPr>
            <a:cxnSpLocks/>
          </p:cNvCxnSpPr>
          <p:nvPr/>
        </p:nvCxnSpPr>
        <p:spPr>
          <a:xfrm>
            <a:off x="8510201" y="3770743"/>
            <a:ext cx="331058" cy="699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2E0EAC-E29F-12F7-7B0E-0434E3A661C6}"/>
              </a:ext>
            </a:extLst>
          </p:cNvPr>
          <p:cNvSpPr txBox="1"/>
          <p:nvPr/>
        </p:nvSpPr>
        <p:spPr>
          <a:xfrm>
            <a:off x="9354937" y="5347171"/>
            <a:ext cx="24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Full-res Image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D18CDCF5-ABF5-895C-114C-9F85E2A94947}"/>
              </a:ext>
            </a:extLst>
          </p:cNvPr>
          <p:cNvSpPr/>
          <p:nvPr/>
        </p:nvSpPr>
        <p:spPr>
          <a:xfrm rot="5400000">
            <a:off x="-1213106" y="3395714"/>
            <a:ext cx="3545855" cy="6092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Verdana" panose="020B0604030504040204" pitchFamily="34" charset="0"/>
                <a:cs typeface="Verdana" panose="020B0604030504040204" pitchFamily="34" charset="0"/>
              </a:rPr>
              <a:t>Stable Diffusion</a:t>
            </a:r>
            <a:endParaRPr kumimoji="1" lang="zh-CN" altLang="en-US" sz="28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C0A0250-21DE-58BE-7D8F-D449E9AFD35A}"/>
              </a:ext>
            </a:extLst>
          </p:cNvPr>
          <p:cNvCxnSpPr>
            <a:cxnSpLocks/>
          </p:cNvCxnSpPr>
          <p:nvPr/>
        </p:nvCxnSpPr>
        <p:spPr>
          <a:xfrm>
            <a:off x="864431" y="3778513"/>
            <a:ext cx="590217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A4316C-5CEA-33AF-A818-CA5B465036EB}"/>
              </a:ext>
            </a:extLst>
          </p:cNvPr>
          <p:cNvGrpSpPr/>
          <p:nvPr/>
        </p:nvGrpSpPr>
        <p:grpSpPr>
          <a:xfrm>
            <a:off x="4739545" y="2190242"/>
            <a:ext cx="3395912" cy="3174988"/>
            <a:chOff x="4739545" y="2190242"/>
            <a:chExt cx="3395912" cy="3174988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A4B6AD8D-0766-F5B1-C856-3797143FE346}"/>
                </a:ext>
              </a:extLst>
            </p:cNvPr>
            <p:cNvSpPr/>
            <p:nvPr/>
          </p:nvSpPr>
          <p:spPr>
            <a:xfrm rot="5400000">
              <a:off x="3380652" y="3549135"/>
              <a:ext cx="3174988" cy="45720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Unstitch Module</a:t>
              </a:r>
              <a:endParaRPr kumimoji="1" lang="zh-CN" altLang="en-US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7AEF419F-75BF-A4FC-D0BF-B6B79BCAE46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02" y="3758143"/>
              <a:ext cx="331058" cy="6992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E65CB9-E0E5-C2C0-2ADC-89FD0B353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3034" y="2477572"/>
              <a:ext cx="1143224" cy="114322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6D0B80-22DC-C8E2-FD3B-3F430B23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523" y="2477572"/>
              <a:ext cx="1143224" cy="114322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15B317-C333-2E78-CAE6-7BEF2D11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0360" y="3849231"/>
              <a:ext cx="1143224" cy="11432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7962568-E2EA-5F8F-7A2B-92F795E6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878" y="3849231"/>
              <a:ext cx="1143224" cy="1143224"/>
            </a:xfrm>
            <a:prstGeom prst="rect">
              <a:avLst/>
            </a:prstGeom>
          </p:spPr>
        </p:pic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DCE4D20-51A5-67CC-5489-7097F686C807}"/>
                </a:ext>
              </a:extLst>
            </p:cNvPr>
            <p:cNvCxnSpPr>
              <a:cxnSpLocks/>
            </p:cNvCxnSpPr>
            <p:nvPr/>
          </p:nvCxnSpPr>
          <p:spPr>
            <a:xfrm>
              <a:off x="7804399" y="3735782"/>
              <a:ext cx="331058" cy="6992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C848699-D705-9732-2AE6-7556A1447C75}"/>
              </a:ext>
            </a:extLst>
          </p:cNvPr>
          <p:cNvSpPr txBox="1"/>
          <p:nvPr/>
        </p:nvSpPr>
        <p:spPr>
          <a:xfrm>
            <a:off x="5985833" y="4949731"/>
            <a:ext cx="151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Low-res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6932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Two-stage Efficient Generation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A29396-30F0-64D4-C071-0B511486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76" y="1145166"/>
            <a:ext cx="7772400" cy="58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Fine-grained Inter-frame Caching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C3FFE9-68B7-74BC-0553-AEE6BE0DF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86"/>
          <a:stretch/>
        </p:blipFill>
        <p:spPr>
          <a:xfrm>
            <a:off x="7666892" y="1096565"/>
            <a:ext cx="3497784" cy="57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- Fine-grained Inter-frame Caching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C3FFE9-68B7-74BC-0553-AEE6BE0D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8" y="1096565"/>
            <a:ext cx="10163908" cy="57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Evaluations – Cache Trade-off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296BC-42B7-0FB2-AD15-72C89307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86" y="1238219"/>
            <a:ext cx="7487627" cy="56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9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Evaluations – Quality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DCB049-41CC-5BD1-D2C9-5E7F57AE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3" y="1248402"/>
            <a:ext cx="8815754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Evaluations – Ablation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8605EC-E84E-C87E-061E-1A00D38B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3" y="2192880"/>
            <a:ext cx="10483063" cy="3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5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544" y="746531"/>
            <a:ext cx="8612911" cy="121903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 for Listening</a:t>
            </a:r>
            <a:endParaRPr kumimoji="1" lang="zh-CN" altLang="en-US" sz="5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E5A1A-8D63-B0A1-5A5C-99B44FB4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95" y="5811969"/>
            <a:ext cx="2914176" cy="8134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FD8600-4FB6-41DC-28C8-09C8A7E0B6A5}"/>
              </a:ext>
            </a:extLst>
          </p:cNvPr>
          <p:cNvSpPr txBox="1"/>
          <p:nvPr/>
        </p:nvSpPr>
        <p:spPr>
          <a:xfrm>
            <a:off x="932617" y="1965561"/>
            <a:ext cx="1087322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zh-CN" sz="2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" altLang="zh-C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" altLang="zh-CN" sz="2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repo:</a:t>
            </a:r>
          </a:p>
          <a:p>
            <a:endParaRPr lang="en" altLang="zh-C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" altLang="zh-CN" sz="2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" altLang="zh-CN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Papers</a:t>
            </a:r>
          </a:p>
          <a:p>
            <a:endParaRPr lang="en" altLang="zh-CN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" altLang="zh-CN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https://arxiv.org/abs/2405.20032</a:t>
            </a:r>
            <a:endParaRPr lang="en" altLang="zh-C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" altLang="zh-CN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https://dl.acm.org/doi/abs/10.1145/3735358.3735383</a:t>
            </a:r>
            <a:endParaRPr lang="en" altLang="zh-C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761CDA-0094-2299-9ACA-C2D48F93B08F}"/>
              </a:ext>
            </a:extLst>
          </p:cNvPr>
          <p:cNvGrpSpPr/>
          <p:nvPr/>
        </p:nvGrpSpPr>
        <p:grpSpPr>
          <a:xfrm>
            <a:off x="5587788" y="2406895"/>
            <a:ext cx="2204464" cy="2177983"/>
            <a:chOff x="9518073" y="892267"/>
            <a:chExt cx="2310832" cy="22830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C705ED-2EA6-BF25-0EBA-EA77F890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8" name="Picture 2" descr="Github Logo - Free social media icons">
              <a:extLst>
                <a:ext uri="{FF2B5EF4-FFF2-40B4-BE49-F238E27FC236}">
                  <a16:creationId xmlns:a16="http://schemas.microsoft.com/office/drawing/2014/main" id="{3C0D8C5E-29A3-8275-3086-C09B124D8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图片 9" descr="男人和女人站在船上&#10;&#10;中度可信度描述已自动生成">
            <a:extLst>
              <a:ext uri="{FF2B5EF4-FFF2-40B4-BE49-F238E27FC236}">
                <a16:creationId xmlns:a16="http://schemas.microsoft.com/office/drawing/2014/main" id="{E2A99418-CC18-031E-6C02-6F28703A0D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24" r="12096"/>
          <a:stretch/>
        </p:blipFill>
        <p:spPr>
          <a:xfrm>
            <a:off x="9189119" y="2868378"/>
            <a:ext cx="1011378" cy="1324943"/>
          </a:xfrm>
          <a:prstGeom prst="rect">
            <a:avLst/>
          </a:prstGeom>
        </p:spPr>
      </p:pic>
      <p:pic>
        <p:nvPicPr>
          <p:cNvPr id="12" name="图片 11" descr="男人站在那里&#10;&#10;描述已自动生成">
            <a:extLst>
              <a:ext uri="{FF2B5EF4-FFF2-40B4-BE49-F238E27FC236}">
                <a16:creationId xmlns:a16="http://schemas.microsoft.com/office/drawing/2014/main" id="{D92A6FA3-146F-CE3F-9BA0-FEE3D31AEF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2617" y="2868378"/>
            <a:ext cx="1063385" cy="133087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200A1FA-0721-8039-4A62-FA4F33101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20705"/>
          <a:stretch/>
        </p:blipFill>
        <p:spPr bwMode="auto">
          <a:xfrm>
            <a:off x="9896814" y="4724108"/>
            <a:ext cx="1011281" cy="13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A23EDF-BB64-CD70-03B6-8A9DD5363BF7}"/>
              </a:ext>
            </a:extLst>
          </p:cNvPr>
          <p:cNvSpPr txBox="1"/>
          <p:nvPr/>
        </p:nvSpPr>
        <p:spPr>
          <a:xfrm>
            <a:off x="8551195" y="4177871"/>
            <a:ext cx="202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Liming Liu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4AC128-29C1-7DD7-3B3E-5C0FC2BEDB9D}"/>
              </a:ext>
            </a:extLst>
          </p:cNvPr>
          <p:cNvSpPr txBox="1"/>
          <p:nvPr/>
        </p:nvSpPr>
        <p:spPr>
          <a:xfrm>
            <a:off x="10161440" y="4199253"/>
            <a:ext cx="202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Jiangkai</a:t>
            </a:r>
            <a:r>
              <a:rPr lang="en" altLang="zh-C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548F0B-9264-8778-07CE-5CDB4ACBB4D5}"/>
              </a:ext>
            </a:extLst>
          </p:cNvPr>
          <p:cNvSpPr txBox="1"/>
          <p:nvPr/>
        </p:nvSpPr>
        <p:spPr>
          <a:xfrm>
            <a:off x="9420459" y="6054982"/>
            <a:ext cx="20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Xinggong</a:t>
            </a:r>
            <a:r>
              <a:rPr lang="en" altLang="zh-CN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337846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002677ED-600D-159B-AD5E-6B4527B228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385146"/>
              </p:ext>
            </p:extLst>
          </p:nvPr>
        </p:nvGraphicFramePr>
        <p:xfrm>
          <a:off x="-8562304" y="107870"/>
          <a:ext cx="8102600" cy="615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E80DFB-808A-1868-9571-D5B63BDD059D}"/>
              </a:ext>
            </a:extLst>
          </p:cNvPr>
          <p:cNvSpPr txBox="1"/>
          <p:nvPr/>
        </p:nvSpPr>
        <p:spPr>
          <a:xfrm>
            <a:off x="-7282247" y="5202922"/>
            <a:ext cx="477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Content Categories by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Downstream Volume (Mobile)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93172FFC-77A9-2726-7040-86E4509FD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100" y="-1165691"/>
            <a:ext cx="952500" cy="9525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CE404C0D-CD11-D201-0892-8D5A31442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1676" y="-1165691"/>
            <a:ext cx="952500" cy="9525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3A7FEED-AA2A-07A5-A7E0-8526D94C2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4176" y="-1165691"/>
            <a:ext cx="1093576" cy="1093576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BCF547E-FDE0-B4F1-2C88-D9B845513D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244" y="1267928"/>
            <a:ext cx="433664" cy="433664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39E67AFB-2C4E-0569-CAD5-D769D0836F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722115" y="3734648"/>
            <a:ext cx="1629335" cy="1629335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C10D9EDB-3701-523B-77F9-AD388327D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441" y="1117790"/>
            <a:ext cx="733940" cy="73394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EDCE04C-3BA2-CFA0-D4B3-CACC829A7ABD}"/>
              </a:ext>
            </a:extLst>
          </p:cNvPr>
          <p:cNvSpPr txBox="1"/>
          <p:nvPr/>
        </p:nvSpPr>
        <p:spPr>
          <a:xfrm>
            <a:off x="165865" y="172111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Bandwidth</a:t>
            </a:r>
          </a:p>
        </p:txBody>
      </p:sp>
      <p:pic>
        <p:nvPicPr>
          <p:cNvPr id="4" name="图片 3" descr="女人的脸&#10;&#10;描述已自动生成">
            <a:extLst>
              <a:ext uri="{FF2B5EF4-FFF2-40B4-BE49-F238E27FC236}">
                <a16:creationId xmlns:a16="http://schemas.microsoft.com/office/drawing/2014/main" id="{7C3557E5-EC67-BB86-F6B7-B00B438F6C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91" y="2368833"/>
            <a:ext cx="2525924" cy="2525924"/>
          </a:xfrm>
          <a:prstGeom prst="rect">
            <a:avLst/>
          </a:prstGeom>
        </p:spPr>
      </p:pic>
      <p:pic>
        <p:nvPicPr>
          <p:cNvPr id="6" name="图片 5" descr="人的脸&#10;&#10;描述已自动生成">
            <a:extLst>
              <a:ext uri="{FF2B5EF4-FFF2-40B4-BE49-F238E27FC236}">
                <a16:creationId xmlns:a16="http://schemas.microsoft.com/office/drawing/2014/main" id="{47FFB679-FA7E-65C5-BF9E-B4233131A1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6188" y="2378606"/>
            <a:ext cx="2525924" cy="2525924"/>
          </a:xfrm>
          <a:prstGeom prst="rect">
            <a:avLst/>
          </a:prstGeom>
        </p:spPr>
      </p:pic>
      <p:pic>
        <p:nvPicPr>
          <p:cNvPr id="8" name="图片 7" descr="人的脸&#10;&#10;描述已自动生成">
            <a:extLst>
              <a:ext uri="{FF2B5EF4-FFF2-40B4-BE49-F238E27FC236}">
                <a16:creationId xmlns:a16="http://schemas.microsoft.com/office/drawing/2014/main" id="{53EC9D04-BBD7-5BD9-0426-0762183F4F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0485" y="2368833"/>
            <a:ext cx="2525924" cy="2525924"/>
          </a:xfrm>
          <a:prstGeom prst="rect">
            <a:avLst/>
          </a:prstGeom>
        </p:spPr>
      </p:pic>
      <p:pic>
        <p:nvPicPr>
          <p:cNvPr id="10" name="图片 9" descr="人的脸&#10;&#10;中度可信度描述已自动生成">
            <a:extLst>
              <a:ext uri="{FF2B5EF4-FFF2-40B4-BE49-F238E27FC236}">
                <a16:creationId xmlns:a16="http://schemas.microsoft.com/office/drawing/2014/main" id="{BCA8B2F6-E010-0118-2690-0A586FDCD35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04782" y="2368833"/>
            <a:ext cx="2525924" cy="25259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60C484-DA14-2FD2-4451-A5A2D1DBEE53}"/>
              </a:ext>
            </a:extLst>
          </p:cNvPr>
          <p:cNvSpPr txBox="1"/>
          <p:nvPr/>
        </p:nvSpPr>
        <p:spPr>
          <a:xfrm>
            <a:off x="1499941" y="484997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A9D413-7CCE-8C71-A6F3-7A8BB8E2F37D}"/>
              </a:ext>
            </a:extLst>
          </p:cNvPr>
          <p:cNvSpPr txBox="1"/>
          <p:nvPr/>
        </p:nvSpPr>
        <p:spPr>
          <a:xfrm>
            <a:off x="3817303" y="4849973"/>
            <a:ext cx="180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 kbps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E53A07-E274-A46E-543D-2C7417E65977}"/>
              </a:ext>
            </a:extLst>
          </p:cNvPr>
          <p:cNvSpPr txBox="1"/>
          <p:nvPr/>
        </p:nvSpPr>
        <p:spPr>
          <a:xfrm>
            <a:off x="6882739" y="4849973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600 kbps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D597E6-A21F-BC81-6184-67DBE53CDF02}"/>
              </a:ext>
            </a:extLst>
          </p:cNvPr>
          <p:cNvSpPr txBox="1"/>
          <p:nvPr/>
        </p:nvSpPr>
        <p:spPr>
          <a:xfrm>
            <a:off x="9745666" y="4849973"/>
            <a:ext cx="1608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00 kbps</a:t>
            </a:r>
          </a:p>
        </p:txBody>
      </p:sp>
    </p:spTree>
    <p:extLst>
      <p:ext uri="{BB962C8B-B14F-4D97-AF65-F5344CB8AC3E}">
        <p14:creationId xmlns:p14="http://schemas.microsoft.com/office/powerpoint/2010/main" val="177841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CC8-35AE-474C-8A12-9155B17652B3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FBCF547E-FDE0-B4F1-2C88-D9B84551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91109" y="1267928"/>
            <a:ext cx="433664" cy="433664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C10D9EDB-3701-523B-77F9-AD388327D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99912" y="1117790"/>
            <a:ext cx="733940" cy="73394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EDCE04C-3BA2-CFA0-D4B3-CACC829A7ABD}"/>
              </a:ext>
            </a:extLst>
          </p:cNvPr>
          <p:cNvSpPr txBox="1"/>
          <p:nvPr/>
        </p:nvSpPr>
        <p:spPr>
          <a:xfrm>
            <a:off x="-1857488" y="172111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Bandwidth</a:t>
            </a:r>
          </a:p>
        </p:txBody>
      </p:sp>
      <p:pic>
        <p:nvPicPr>
          <p:cNvPr id="4" name="图片 3" descr="女人的脸&#10;&#10;描述已自动生成">
            <a:extLst>
              <a:ext uri="{FF2B5EF4-FFF2-40B4-BE49-F238E27FC236}">
                <a16:creationId xmlns:a16="http://schemas.microsoft.com/office/drawing/2014/main" id="{7C3557E5-EC67-BB86-F6B7-B00B438F6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54976" y="1296779"/>
            <a:ext cx="2525924" cy="2525924"/>
          </a:xfrm>
          <a:prstGeom prst="rect">
            <a:avLst/>
          </a:prstGeom>
        </p:spPr>
      </p:pic>
      <p:pic>
        <p:nvPicPr>
          <p:cNvPr id="6" name="图片 5" descr="人的脸&#10;&#10;描述已自动生成">
            <a:extLst>
              <a:ext uri="{FF2B5EF4-FFF2-40B4-BE49-F238E27FC236}">
                <a16:creationId xmlns:a16="http://schemas.microsoft.com/office/drawing/2014/main" id="{47FFB679-FA7E-65C5-BF9E-B4233131A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21" y="1306552"/>
            <a:ext cx="2525924" cy="2525924"/>
          </a:xfrm>
          <a:prstGeom prst="rect">
            <a:avLst/>
          </a:prstGeom>
        </p:spPr>
      </p:pic>
      <p:pic>
        <p:nvPicPr>
          <p:cNvPr id="8" name="图片 7" descr="人的脸&#10;&#10;描述已自动生成">
            <a:extLst>
              <a:ext uri="{FF2B5EF4-FFF2-40B4-BE49-F238E27FC236}">
                <a16:creationId xmlns:a16="http://schemas.microsoft.com/office/drawing/2014/main" id="{53EC9D04-BBD7-5BD9-0426-0762183F4F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4248" y="1296779"/>
            <a:ext cx="2525924" cy="2525924"/>
          </a:xfrm>
          <a:prstGeom prst="rect">
            <a:avLst/>
          </a:prstGeom>
        </p:spPr>
      </p:pic>
      <p:pic>
        <p:nvPicPr>
          <p:cNvPr id="10" name="图片 9" descr="人的脸&#10;&#10;中度可信度描述已自动生成">
            <a:extLst>
              <a:ext uri="{FF2B5EF4-FFF2-40B4-BE49-F238E27FC236}">
                <a16:creationId xmlns:a16="http://schemas.microsoft.com/office/drawing/2014/main" id="{BCA8B2F6-E010-0118-2690-0A586FDCD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1" y="676156"/>
            <a:ext cx="5449361" cy="54493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60C484-DA14-2FD2-4451-A5A2D1DBEE53}"/>
              </a:ext>
            </a:extLst>
          </p:cNvPr>
          <p:cNvSpPr txBox="1"/>
          <p:nvPr/>
        </p:nvSpPr>
        <p:spPr>
          <a:xfrm>
            <a:off x="-1786926" y="377792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A9D413-7CCE-8C71-A6F3-7A8BB8E2F37D}"/>
              </a:ext>
            </a:extLst>
          </p:cNvPr>
          <p:cNvSpPr txBox="1"/>
          <p:nvPr/>
        </p:nvSpPr>
        <p:spPr>
          <a:xfrm>
            <a:off x="530436" y="3777919"/>
            <a:ext cx="180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1200 kbps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E53A07-E274-A46E-543D-2C7417E65977}"/>
              </a:ext>
            </a:extLst>
          </p:cNvPr>
          <p:cNvSpPr txBox="1"/>
          <p:nvPr/>
        </p:nvSpPr>
        <p:spPr>
          <a:xfrm>
            <a:off x="3836502" y="3777919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600 kbps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D597E6-A21F-BC81-6184-67DBE53CDF02}"/>
              </a:ext>
            </a:extLst>
          </p:cNvPr>
          <p:cNvSpPr txBox="1"/>
          <p:nvPr/>
        </p:nvSpPr>
        <p:spPr>
          <a:xfrm>
            <a:off x="8321414" y="6083658"/>
            <a:ext cx="1608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00 kbps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DD7281-F2DF-2A7A-E9C9-3A78533189EC}"/>
              </a:ext>
            </a:extLst>
          </p:cNvPr>
          <p:cNvSpPr txBox="1"/>
          <p:nvPr/>
        </p:nvSpPr>
        <p:spPr>
          <a:xfrm>
            <a:off x="2848658" y="477982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1435C-06FA-17AC-0A96-BD5250DBF347}"/>
              </a:ext>
            </a:extLst>
          </p:cNvPr>
          <p:cNvSpPr txBox="1"/>
          <p:nvPr/>
        </p:nvSpPr>
        <p:spPr>
          <a:xfrm>
            <a:off x="1813919" y="5330388"/>
            <a:ext cx="287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locking Artifacts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4BA31BE-60FF-30CA-0F3F-205643B711C1}"/>
              </a:ext>
            </a:extLst>
          </p:cNvPr>
          <p:cNvSpPr/>
          <p:nvPr/>
        </p:nvSpPr>
        <p:spPr>
          <a:xfrm>
            <a:off x="6724205" y="1479235"/>
            <a:ext cx="2696101" cy="2696101"/>
          </a:xfrm>
          <a:prstGeom prst="ellipse">
            <a:avLst/>
          </a:prstGeom>
          <a:noFill/>
          <a:ln w="508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B29BCD-037A-908A-8971-4DA86C3E6C4F}"/>
              </a:ext>
            </a:extLst>
          </p:cNvPr>
          <p:cNvSpPr/>
          <p:nvPr/>
        </p:nvSpPr>
        <p:spPr>
          <a:xfrm>
            <a:off x="9635790" y="3675614"/>
            <a:ext cx="999444" cy="999444"/>
          </a:xfrm>
          <a:prstGeom prst="ellipse">
            <a:avLst/>
          </a:prstGeom>
          <a:noFill/>
          <a:ln w="508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47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E482C30-4EFF-54F8-4FC9-8E32797E55A8}"/>
              </a:ext>
            </a:extLst>
          </p:cNvPr>
          <p:cNvSpPr/>
          <p:nvPr/>
        </p:nvSpPr>
        <p:spPr>
          <a:xfrm>
            <a:off x="1636780" y="2629644"/>
            <a:ext cx="122131" cy="8973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8C76A-58F8-B34B-AFF3-62EB7C75D9DD}"/>
              </a:ext>
            </a:extLst>
          </p:cNvPr>
          <p:cNvSpPr/>
          <p:nvPr/>
        </p:nvSpPr>
        <p:spPr>
          <a:xfrm>
            <a:off x="1614960" y="2644860"/>
            <a:ext cx="2995646" cy="1253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7872D85-6A24-808A-FDF8-AAECC4512ADB}"/>
              </a:ext>
            </a:extLst>
          </p:cNvPr>
          <p:cNvCxnSpPr/>
          <p:nvPr/>
        </p:nvCxnSpPr>
        <p:spPr>
          <a:xfrm>
            <a:off x="8811491" y="5276633"/>
            <a:ext cx="706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26224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DBE2EA-5C74-2D4C-FBF2-09E1F5B2B0D1}"/>
              </a:ext>
            </a:extLst>
          </p:cNvPr>
          <p:cNvSpPr txBox="1"/>
          <p:nvPr/>
        </p:nvSpPr>
        <p:spPr>
          <a:xfrm>
            <a:off x="2461001" y="1406615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597AE33-5DD3-03F2-660C-645B3AEBF3A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112782" y="3536802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D9AC7A-DDFE-88F2-9A86-B7A1AB73757F}"/>
              </a:ext>
            </a:extLst>
          </p:cNvPr>
          <p:cNvGrpSpPr/>
          <p:nvPr/>
        </p:nvGrpSpPr>
        <p:grpSpPr>
          <a:xfrm>
            <a:off x="2494788" y="4275686"/>
            <a:ext cx="1197327" cy="2384716"/>
            <a:chOff x="2494788" y="4275686"/>
            <a:chExt cx="1197327" cy="2384716"/>
          </a:xfrm>
        </p:grpSpPr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0EA1D4E6-20A5-2BB4-2E23-09B666EF7053}"/>
                </a:ext>
              </a:extLst>
            </p:cNvPr>
            <p:cNvSpPr/>
            <p:nvPr/>
          </p:nvSpPr>
          <p:spPr>
            <a:xfrm rot="5400000">
              <a:off x="1735836" y="5034638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AA7E2E9A-BA93-BB80-6A2D-7568FCB1DD5E}"/>
                </a:ext>
              </a:extLst>
            </p:cNvPr>
            <p:cNvSpPr/>
            <p:nvPr/>
          </p:nvSpPr>
          <p:spPr>
            <a:xfrm rot="16200000" flipH="1">
              <a:off x="2475963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A8D75B-D5D1-6536-5168-3540D92A2C53}"/>
                </a:ext>
              </a:extLst>
            </p:cNvPr>
            <p:cNvSpPr txBox="1"/>
            <p:nvPr/>
          </p:nvSpPr>
          <p:spPr>
            <a:xfrm>
              <a:off x="2501203" y="6198737"/>
              <a:ext cx="1085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U-Net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812FFED-1D12-425E-AC37-F0785EC3F6B2}"/>
              </a:ext>
            </a:extLst>
          </p:cNvPr>
          <p:cNvGrpSpPr/>
          <p:nvPr/>
        </p:nvGrpSpPr>
        <p:grpSpPr>
          <a:xfrm>
            <a:off x="5316720" y="4290925"/>
            <a:ext cx="1459054" cy="2364679"/>
            <a:chOff x="5316720" y="4290925"/>
            <a:chExt cx="1459054" cy="2364679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DE47853B-A700-6B78-096C-BF51F7A8F525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E04FAE-444D-FC3B-8873-831690D0F597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26165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B3DCB55-BC6C-0197-5C56-E62924349F1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843054" y="5263238"/>
            <a:ext cx="651734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DE86007-56E2-B2BB-6823-19ACA3E7E9DF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692115" y="5278476"/>
            <a:ext cx="607627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CA6559E-4B49-D68A-CB86-44C07BE7078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14142" y="5278476"/>
            <a:ext cx="606014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7F003DF-4263-95F0-F2BF-B666E1F6DF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77356" y="5278477"/>
            <a:ext cx="656574" cy="699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33D7A24-BF04-0753-15C8-B251968B6B91}"/>
              </a:ext>
            </a:extLst>
          </p:cNvPr>
          <p:cNvSpPr txBox="1"/>
          <p:nvPr/>
        </p:nvSpPr>
        <p:spPr>
          <a:xfrm>
            <a:off x="6954371" y="1461353"/>
            <a:ext cx="39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 Pipeline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4964DD-4126-DAD1-68B7-A7C11A7E66CA}"/>
              </a:ext>
            </a:extLst>
          </p:cNvPr>
          <p:cNvGrpSpPr/>
          <p:nvPr/>
        </p:nvGrpSpPr>
        <p:grpSpPr>
          <a:xfrm>
            <a:off x="4175693" y="4815789"/>
            <a:ext cx="1162499" cy="1435001"/>
            <a:chOff x="4175693" y="4815789"/>
            <a:chExt cx="1162499" cy="143500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B3CF16-4709-87AB-117F-340D4EC2CB41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54" name="图片 53" descr="穿黑色衣服的人的黑白照片&#10;&#10;描述已自动生成">
              <a:extLst>
                <a:ext uri="{FF2B5EF4-FFF2-40B4-BE49-F238E27FC236}">
                  <a16:creationId xmlns:a16="http://schemas.microsoft.com/office/drawing/2014/main" id="{F0F470CF-3600-C279-7C83-4504E15A5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1B3C156-070D-533D-40AC-3E5415ABA1EC}"/>
              </a:ext>
            </a:extLst>
          </p:cNvPr>
          <p:cNvGrpSpPr/>
          <p:nvPr/>
        </p:nvGrpSpPr>
        <p:grpSpPr>
          <a:xfrm>
            <a:off x="870328" y="4824303"/>
            <a:ext cx="1031051" cy="1373677"/>
            <a:chOff x="870328" y="4824303"/>
            <a:chExt cx="1031051" cy="13736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52FDF26-A706-3815-34B4-FCCA6EAE3790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58" name="图片 57" descr="图片包含 游戏机, 鸟, 鸭子&#10;&#10;描述已自动生成">
              <a:extLst>
                <a:ext uri="{FF2B5EF4-FFF2-40B4-BE49-F238E27FC236}">
                  <a16:creationId xmlns:a16="http://schemas.microsoft.com/office/drawing/2014/main" id="{76FD4D17-9340-08BF-AC07-A92294E1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A6E423-2C07-133D-96BE-14FC52C77FD7}"/>
              </a:ext>
            </a:extLst>
          </p:cNvPr>
          <p:cNvGrpSpPr/>
          <p:nvPr/>
        </p:nvGrpSpPr>
        <p:grpSpPr>
          <a:xfrm>
            <a:off x="9444459" y="4245561"/>
            <a:ext cx="1997336" cy="2459051"/>
            <a:chOff x="9444459" y="4245561"/>
            <a:chExt cx="1997336" cy="245905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21B3EA-6A6B-1C54-A70B-7AA944C82833}"/>
                </a:ext>
              </a:extLst>
            </p:cNvPr>
            <p:cNvSpPr txBox="1"/>
            <p:nvPr/>
          </p:nvSpPr>
          <p:spPr>
            <a:xfrm>
              <a:off x="10136793" y="6242947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GT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4956B9C-11C5-A33B-43B4-ACFBA6A3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4459" y="4245561"/>
              <a:ext cx="1997336" cy="1997336"/>
            </a:xfrm>
            <a:prstGeom prst="rect">
              <a:avLst/>
            </a:prstGeom>
          </p:spPr>
        </p:pic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17128E2-0CA8-C94B-5EDF-27AF452DF40E}"/>
              </a:ext>
            </a:extLst>
          </p:cNvPr>
          <p:cNvSpPr txBox="1"/>
          <p:nvPr/>
        </p:nvSpPr>
        <p:spPr>
          <a:xfrm>
            <a:off x="7581396" y="2014508"/>
            <a:ext cx="285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 Inversion</a:t>
            </a: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A81846B-68A4-1390-BAC4-4C59ABB6F231}"/>
              </a:ext>
            </a:extLst>
          </p:cNvPr>
          <p:cNvCxnSpPr>
            <a:cxnSpLocks/>
          </p:cNvCxnSpPr>
          <p:nvPr/>
        </p:nvCxnSpPr>
        <p:spPr>
          <a:xfrm flipV="1">
            <a:off x="9181510" y="3240741"/>
            <a:ext cx="0" cy="2041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F6E62C73-059F-C1A8-DD29-635DDD31AFCA}"/>
              </a:ext>
            </a:extLst>
          </p:cNvPr>
          <p:cNvSpPr txBox="1"/>
          <p:nvPr/>
        </p:nvSpPr>
        <p:spPr>
          <a:xfrm>
            <a:off x="8755380" y="279986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D38C488-5842-F2DD-7BE8-EC9FD63B3729}"/>
              </a:ext>
            </a:extLst>
          </p:cNvPr>
          <p:cNvSpPr txBox="1"/>
          <p:nvPr/>
        </p:nvSpPr>
        <p:spPr>
          <a:xfrm>
            <a:off x="7038349" y="2955519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406A8D9-DB69-874A-B5B5-C9EB8DE846B8}"/>
              </a:ext>
            </a:extLst>
          </p:cNvPr>
          <p:cNvGrpSpPr/>
          <p:nvPr/>
        </p:nvGrpSpPr>
        <p:grpSpPr>
          <a:xfrm>
            <a:off x="6933929" y="4245561"/>
            <a:ext cx="1984625" cy="2431148"/>
            <a:chOff x="6933929" y="4245561"/>
            <a:chExt cx="1984625" cy="243114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FC367A-65DF-7C74-68F0-BB85143D0401}"/>
                </a:ext>
              </a:extLst>
            </p:cNvPr>
            <p:cNvSpPr txBox="1"/>
            <p:nvPr/>
          </p:nvSpPr>
          <p:spPr>
            <a:xfrm>
              <a:off x="7341615" y="6215044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</a:p>
          </p:txBody>
        </p:sp>
        <p:pic>
          <p:nvPicPr>
            <p:cNvPr id="85" name="图片 84" descr="女子的脸部特写&#10;&#10;描述已自动生成">
              <a:extLst>
                <a:ext uri="{FF2B5EF4-FFF2-40B4-BE49-F238E27FC236}">
                  <a16:creationId xmlns:a16="http://schemas.microsoft.com/office/drawing/2014/main" id="{33EA61D2-E1F4-F3CD-5D56-A73D2E05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929" y="4245561"/>
              <a:ext cx="1984625" cy="1984625"/>
            </a:xfrm>
            <a:prstGeom prst="rect">
              <a:avLst/>
            </a:prstGeom>
          </p:spPr>
        </p:pic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F6B16DD5-2B63-E3FD-C8E4-131EC7973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516" y="4249684"/>
            <a:ext cx="1989090" cy="1989090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1070E438-EEBE-FD35-4699-49D2969C688B}"/>
              </a:ext>
            </a:extLst>
          </p:cNvPr>
          <p:cNvSpPr txBox="1"/>
          <p:nvPr/>
        </p:nvSpPr>
        <p:spPr>
          <a:xfrm>
            <a:off x="1584812" y="2848769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77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6754A7F-D997-09A8-0802-0B6E7D47C8CD}"/>
              </a:ext>
            </a:extLst>
          </p:cNvPr>
          <p:cNvSpPr txBox="1"/>
          <p:nvPr/>
        </p:nvSpPr>
        <p:spPr>
          <a:xfrm>
            <a:off x="2629316" y="2590813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1024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205AE0E-F491-6272-34E2-3B8E8CB8D277}"/>
              </a:ext>
            </a:extLst>
          </p:cNvPr>
          <p:cNvSpPr txBox="1"/>
          <p:nvPr/>
        </p:nvSpPr>
        <p:spPr>
          <a:xfrm>
            <a:off x="2460490" y="3035320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2.52 Mb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2B42917-642F-A0B3-BD0F-4C45CE26CA9A}"/>
              </a:ext>
            </a:extLst>
          </p:cNvPr>
          <p:cNvSpPr txBox="1"/>
          <p:nvPr/>
        </p:nvSpPr>
        <p:spPr>
          <a:xfrm rot="5400000">
            <a:off x="-2213418" y="3305970"/>
            <a:ext cx="40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Rank Decomposition</a:t>
            </a:r>
          </a:p>
        </p:txBody>
      </p:sp>
      <p:cxnSp>
        <p:nvCxnSpPr>
          <p:cNvPr id="93" name="直线连接符 78">
            <a:extLst>
              <a:ext uri="{FF2B5EF4-FFF2-40B4-BE49-F238E27FC236}">
                <a16:creationId xmlns:a16="http://schemas.microsoft.com/office/drawing/2014/main" id="{97BBF126-A2BE-47F8-930C-5BEC0E2719AD}"/>
              </a:ext>
            </a:extLst>
          </p:cNvPr>
          <p:cNvCxnSpPr>
            <a:cxnSpLocks/>
          </p:cNvCxnSpPr>
          <p:nvPr/>
        </p:nvCxnSpPr>
        <p:spPr>
          <a:xfrm flipV="1">
            <a:off x="6605643" y="3030694"/>
            <a:ext cx="2149737" cy="1402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972CB5D5-9B56-446A-6D27-FF8DACE6B3C9}"/>
              </a:ext>
            </a:extLst>
          </p:cNvPr>
          <p:cNvCxnSpPr>
            <a:cxnSpLocks/>
          </p:cNvCxnSpPr>
          <p:nvPr/>
        </p:nvCxnSpPr>
        <p:spPr>
          <a:xfrm>
            <a:off x="3112782" y="1868280"/>
            <a:ext cx="1" cy="75412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A24C76C-2E85-BD61-B825-645393F68E49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D309D6EE-C4CB-6421-FF8A-087A8CBE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1026" name="Picture 2" descr="Github Logo - Free social media icons">
              <a:extLst>
                <a:ext uri="{FF2B5EF4-FFF2-40B4-BE49-F238E27FC236}">
                  <a16:creationId xmlns:a16="http://schemas.microsoft.com/office/drawing/2014/main" id="{7B22BEB5-0153-DD62-8F54-C9A81B85A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75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9" grpId="0" animBg="1"/>
      <p:bldP spid="9" grpId="1" animBg="1"/>
      <p:bldP spid="10" grpId="0"/>
      <p:bldP spid="32" grpId="0"/>
      <p:bldP spid="65" grpId="0"/>
      <p:bldP spid="75" grpId="0"/>
      <p:bldP spid="82" grpId="0"/>
      <p:bldP spid="87" grpId="0"/>
      <p:bldP spid="88" grpId="0"/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E482C30-4EFF-54F8-4FC9-8E32797E55A8}"/>
              </a:ext>
            </a:extLst>
          </p:cNvPr>
          <p:cNvSpPr/>
          <p:nvPr/>
        </p:nvSpPr>
        <p:spPr>
          <a:xfrm>
            <a:off x="1240064" y="2616597"/>
            <a:ext cx="122131" cy="9104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8C76A-58F8-B34B-AFF3-62EB7C75D9DD}"/>
              </a:ext>
            </a:extLst>
          </p:cNvPr>
          <p:cNvSpPr/>
          <p:nvPr/>
        </p:nvSpPr>
        <p:spPr>
          <a:xfrm>
            <a:off x="1614960" y="2204583"/>
            <a:ext cx="2995646" cy="1253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26224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DBE2EA-5C74-2D4C-FBF2-09E1F5B2B0D1}"/>
              </a:ext>
            </a:extLst>
          </p:cNvPr>
          <p:cNvSpPr txBox="1"/>
          <p:nvPr/>
        </p:nvSpPr>
        <p:spPr>
          <a:xfrm>
            <a:off x="2461001" y="1406615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597AE33-5DD3-03F2-660C-645B3AEBF3A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112782" y="3536802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D9AC7A-DDFE-88F2-9A86-B7A1AB73757F}"/>
              </a:ext>
            </a:extLst>
          </p:cNvPr>
          <p:cNvGrpSpPr/>
          <p:nvPr/>
        </p:nvGrpSpPr>
        <p:grpSpPr>
          <a:xfrm>
            <a:off x="2494788" y="4275686"/>
            <a:ext cx="1197327" cy="2384716"/>
            <a:chOff x="2494788" y="4275686"/>
            <a:chExt cx="1197327" cy="2384716"/>
          </a:xfrm>
        </p:grpSpPr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0EA1D4E6-20A5-2BB4-2E23-09B666EF7053}"/>
                </a:ext>
              </a:extLst>
            </p:cNvPr>
            <p:cNvSpPr/>
            <p:nvPr/>
          </p:nvSpPr>
          <p:spPr>
            <a:xfrm rot="5400000">
              <a:off x="1735836" y="5034638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AA7E2E9A-BA93-BB80-6A2D-7568FCB1DD5E}"/>
                </a:ext>
              </a:extLst>
            </p:cNvPr>
            <p:cNvSpPr/>
            <p:nvPr/>
          </p:nvSpPr>
          <p:spPr>
            <a:xfrm rot="16200000" flipH="1">
              <a:off x="2475963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A8D75B-D5D1-6536-5168-3540D92A2C53}"/>
                </a:ext>
              </a:extLst>
            </p:cNvPr>
            <p:cNvSpPr txBox="1"/>
            <p:nvPr/>
          </p:nvSpPr>
          <p:spPr>
            <a:xfrm>
              <a:off x="2501203" y="6198737"/>
              <a:ext cx="1085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U-Net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812FFED-1D12-425E-AC37-F0785EC3F6B2}"/>
              </a:ext>
            </a:extLst>
          </p:cNvPr>
          <p:cNvGrpSpPr/>
          <p:nvPr/>
        </p:nvGrpSpPr>
        <p:grpSpPr>
          <a:xfrm>
            <a:off x="5316720" y="4290925"/>
            <a:ext cx="1459054" cy="2364679"/>
            <a:chOff x="5316720" y="4290925"/>
            <a:chExt cx="1459054" cy="2364679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DE47853B-A700-6B78-096C-BF51F7A8F525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E04FAE-444D-FC3B-8873-831690D0F597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26165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B3DCB55-BC6C-0197-5C56-E62924349F1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843054" y="5263238"/>
            <a:ext cx="651734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DE86007-56E2-B2BB-6823-19ACA3E7E9DF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692115" y="5278476"/>
            <a:ext cx="607627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CA6559E-4B49-D68A-CB86-44C07BE7078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14142" y="5278476"/>
            <a:ext cx="606014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7F003DF-4263-95F0-F2BF-B666E1F6DF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77356" y="5278477"/>
            <a:ext cx="656574" cy="699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33D7A24-BF04-0753-15C8-B251968B6B91}"/>
              </a:ext>
            </a:extLst>
          </p:cNvPr>
          <p:cNvSpPr txBox="1"/>
          <p:nvPr/>
        </p:nvSpPr>
        <p:spPr>
          <a:xfrm>
            <a:off x="6954371" y="1461353"/>
            <a:ext cx="39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 Pipeline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4964DD-4126-DAD1-68B7-A7C11A7E66CA}"/>
              </a:ext>
            </a:extLst>
          </p:cNvPr>
          <p:cNvGrpSpPr/>
          <p:nvPr/>
        </p:nvGrpSpPr>
        <p:grpSpPr>
          <a:xfrm>
            <a:off x="4175693" y="4815789"/>
            <a:ext cx="1162499" cy="1435001"/>
            <a:chOff x="4175693" y="4815789"/>
            <a:chExt cx="1162499" cy="143500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B3CF16-4709-87AB-117F-340D4EC2CB41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54" name="图片 53" descr="穿黑色衣服的人的黑白照片&#10;&#10;描述已自动生成">
              <a:extLst>
                <a:ext uri="{FF2B5EF4-FFF2-40B4-BE49-F238E27FC236}">
                  <a16:creationId xmlns:a16="http://schemas.microsoft.com/office/drawing/2014/main" id="{F0F470CF-3600-C279-7C83-4504E15A5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1B3C156-070D-533D-40AC-3E5415ABA1EC}"/>
              </a:ext>
            </a:extLst>
          </p:cNvPr>
          <p:cNvGrpSpPr/>
          <p:nvPr/>
        </p:nvGrpSpPr>
        <p:grpSpPr>
          <a:xfrm>
            <a:off x="870328" y="4824303"/>
            <a:ext cx="1031051" cy="1373677"/>
            <a:chOff x="870328" y="4824303"/>
            <a:chExt cx="1031051" cy="13736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52FDF26-A706-3815-34B4-FCCA6EAE3790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58" name="图片 57" descr="图片包含 游戏机, 鸟, 鸭子&#10;&#10;描述已自动生成">
              <a:extLst>
                <a:ext uri="{FF2B5EF4-FFF2-40B4-BE49-F238E27FC236}">
                  <a16:creationId xmlns:a16="http://schemas.microsoft.com/office/drawing/2014/main" id="{76FD4D17-9340-08BF-AC07-A92294E1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A6E423-2C07-133D-96BE-14FC52C77FD7}"/>
              </a:ext>
            </a:extLst>
          </p:cNvPr>
          <p:cNvGrpSpPr/>
          <p:nvPr/>
        </p:nvGrpSpPr>
        <p:grpSpPr>
          <a:xfrm>
            <a:off x="9444459" y="4245561"/>
            <a:ext cx="1997336" cy="2459051"/>
            <a:chOff x="9444459" y="4245561"/>
            <a:chExt cx="1997336" cy="245905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21B3EA-6A6B-1C54-A70B-7AA944C82833}"/>
                </a:ext>
              </a:extLst>
            </p:cNvPr>
            <p:cNvSpPr txBox="1"/>
            <p:nvPr/>
          </p:nvSpPr>
          <p:spPr>
            <a:xfrm>
              <a:off x="10136793" y="6242947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GT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4956B9C-11C5-A33B-43B4-ACFBA6A3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4459" y="4245561"/>
              <a:ext cx="1997336" cy="1997336"/>
            </a:xfrm>
            <a:prstGeom prst="rect">
              <a:avLst/>
            </a:prstGeom>
          </p:spPr>
        </p:pic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17128E2-0CA8-C94B-5EDF-27AF452DF40E}"/>
              </a:ext>
            </a:extLst>
          </p:cNvPr>
          <p:cNvSpPr txBox="1"/>
          <p:nvPr/>
        </p:nvSpPr>
        <p:spPr>
          <a:xfrm>
            <a:off x="7581396" y="2014508"/>
            <a:ext cx="285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 Inversion</a:t>
            </a: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A81846B-68A4-1390-BAC4-4C59ABB6F231}"/>
              </a:ext>
            </a:extLst>
          </p:cNvPr>
          <p:cNvCxnSpPr>
            <a:cxnSpLocks/>
          </p:cNvCxnSpPr>
          <p:nvPr/>
        </p:nvCxnSpPr>
        <p:spPr>
          <a:xfrm flipV="1">
            <a:off x="9181510" y="3240741"/>
            <a:ext cx="0" cy="2041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F6E62C73-059F-C1A8-DD29-635DDD31AFCA}"/>
              </a:ext>
            </a:extLst>
          </p:cNvPr>
          <p:cNvSpPr txBox="1"/>
          <p:nvPr/>
        </p:nvSpPr>
        <p:spPr>
          <a:xfrm>
            <a:off x="8755380" y="279986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406A8D9-DB69-874A-B5B5-C9EB8DE846B8}"/>
              </a:ext>
            </a:extLst>
          </p:cNvPr>
          <p:cNvGrpSpPr/>
          <p:nvPr/>
        </p:nvGrpSpPr>
        <p:grpSpPr>
          <a:xfrm>
            <a:off x="6933929" y="4245561"/>
            <a:ext cx="1984625" cy="2431148"/>
            <a:chOff x="6933929" y="4245561"/>
            <a:chExt cx="1984625" cy="243114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FC367A-65DF-7C74-68F0-BB85143D0401}"/>
                </a:ext>
              </a:extLst>
            </p:cNvPr>
            <p:cNvSpPr txBox="1"/>
            <p:nvPr/>
          </p:nvSpPr>
          <p:spPr>
            <a:xfrm>
              <a:off x="7341615" y="6215044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</a:p>
          </p:txBody>
        </p:sp>
        <p:pic>
          <p:nvPicPr>
            <p:cNvPr id="85" name="图片 84" descr="女子的脸部特写&#10;&#10;描述已自动生成">
              <a:extLst>
                <a:ext uri="{FF2B5EF4-FFF2-40B4-BE49-F238E27FC236}">
                  <a16:creationId xmlns:a16="http://schemas.microsoft.com/office/drawing/2014/main" id="{33EA61D2-E1F4-F3CD-5D56-A73D2E05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929" y="4245561"/>
              <a:ext cx="1984625" cy="1984625"/>
            </a:xfrm>
            <a:prstGeom prst="rect">
              <a:avLst/>
            </a:prstGeom>
          </p:spPr>
        </p:pic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F6B16DD5-2B63-E3FD-C8E4-131EC7973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516" y="4249684"/>
            <a:ext cx="1989090" cy="1989090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1070E438-EEBE-FD35-4699-49D2969C688B}"/>
              </a:ext>
            </a:extLst>
          </p:cNvPr>
          <p:cNvSpPr txBox="1"/>
          <p:nvPr/>
        </p:nvSpPr>
        <p:spPr>
          <a:xfrm>
            <a:off x="1584812" y="2848769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77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6754A7F-D997-09A8-0802-0B6E7D47C8CD}"/>
              </a:ext>
            </a:extLst>
          </p:cNvPr>
          <p:cNvSpPr txBox="1"/>
          <p:nvPr/>
        </p:nvSpPr>
        <p:spPr>
          <a:xfrm>
            <a:off x="2629316" y="2590813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1024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205AE0E-F491-6272-34E2-3B8E8CB8D277}"/>
              </a:ext>
            </a:extLst>
          </p:cNvPr>
          <p:cNvSpPr txBox="1"/>
          <p:nvPr/>
        </p:nvSpPr>
        <p:spPr>
          <a:xfrm>
            <a:off x="2460490" y="3035320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2.52 Mb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C6F0A2-43CB-E7DB-077E-96753528C89B}"/>
              </a:ext>
            </a:extLst>
          </p:cNvPr>
          <p:cNvSpPr txBox="1"/>
          <p:nvPr/>
        </p:nvSpPr>
        <p:spPr>
          <a:xfrm rot="5400000">
            <a:off x="-1462739" y="3310833"/>
            <a:ext cx="40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Rank Decomposition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96CE26-6DB0-9516-650C-993C093E3B15}"/>
              </a:ext>
            </a:extLst>
          </p:cNvPr>
          <p:cNvSpPr txBox="1"/>
          <p:nvPr/>
        </p:nvSpPr>
        <p:spPr>
          <a:xfrm>
            <a:off x="1145238" y="2126272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79B240-37DE-BF81-6528-BC1B4CB094A7}"/>
              </a:ext>
            </a:extLst>
          </p:cNvPr>
          <p:cNvSpPr txBox="1"/>
          <p:nvPr/>
        </p:nvSpPr>
        <p:spPr>
          <a:xfrm>
            <a:off x="810672" y="1720469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140 </a:t>
            </a:r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B5153D5-BDCD-BA97-2A22-155B054EF9C3}"/>
              </a:ext>
            </a:extLst>
          </p:cNvPr>
          <p:cNvCxnSpPr/>
          <p:nvPr/>
        </p:nvCxnSpPr>
        <p:spPr>
          <a:xfrm>
            <a:off x="8811491" y="5276633"/>
            <a:ext cx="706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78">
            <a:extLst>
              <a:ext uri="{FF2B5EF4-FFF2-40B4-BE49-F238E27FC236}">
                <a16:creationId xmlns:a16="http://schemas.microsoft.com/office/drawing/2014/main" id="{97BF1A9B-F7C0-870F-CEED-9D0B47154F4B}"/>
              </a:ext>
            </a:extLst>
          </p:cNvPr>
          <p:cNvCxnSpPr>
            <a:cxnSpLocks/>
          </p:cNvCxnSpPr>
          <p:nvPr/>
        </p:nvCxnSpPr>
        <p:spPr>
          <a:xfrm flipV="1">
            <a:off x="6605643" y="3030694"/>
            <a:ext cx="2149737" cy="1402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05DA030-9883-5505-EBE3-7F75336DA846}"/>
              </a:ext>
            </a:extLst>
          </p:cNvPr>
          <p:cNvSpPr txBox="1"/>
          <p:nvPr/>
        </p:nvSpPr>
        <p:spPr>
          <a:xfrm>
            <a:off x="7038349" y="2955519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BE7DBF9-010E-B007-DD96-DCD41A087547}"/>
              </a:ext>
            </a:extLst>
          </p:cNvPr>
          <p:cNvCxnSpPr>
            <a:cxnSpLocks/>
          </p:cNvCxnSpPr>
          <p:nvPr/>
        </p:nvCxnSpPr>
        <p:spPr>
          <a:xfrm>
            <a:off x="3112782" y="1868280"/>
            <a:ext cx="1" cy="75412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9C259FB-A9A7-06C4-BDAC-75E61901FB6E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6029E50-E3CD-DFA9-C315-CCAD945CF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31" name="Picture 2" descr="Github Logo - Free social media icons">
              <a:extLst>
                <a:ext uri="{FF2B5EF4-FFF2-40B4-BE49-F238E27FC236}">
                  <a16:creationId xmlns:a16="http://schemas.microsoft.com/office/drawing/2014/main" id="{188B3F89-BD3C-5D3D-4D75-03DC839F4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765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E482C30-4EFF-54F8-4FC9-8E32797E55A8}"/>
              </a:ext>
            </a:extLst>
          </p:cNvPr>
          <p:cNvSpPr/>
          <p:nvPr/>
        </p:nvSpPr>
        <p:spPr>
          <a:xfrm rot="5400000">
            <a:off x="2008550" y="1488188"/>
            <a:ext cx="122131" cy="9104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8C76A-58F8-B34B-AFF3-62EB7C75D9DD}"/>
              </a:ext>
            </a:extLst>
          </p:cNvPr>
          <p:cNvSpPr/>
          <p:nvPr/>
        </p:nvSpPr>
        <p:spPr>
          <a:xfrm>
            <a:off x="1614960" y="1689016"/>
            <a:ext cx="2995646" cy="1253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7872D85-6A24-808A-FDF8-AAECC4512ADB}"/>
              </a:ext>
            </a:extLst>
          </p:cNvPr>
          <p:cNvCxnSpPr/>
          <p:nvPr/>
        </p:nvCxnSpPr>
        <p:spPr>
          <a:xfrm>
            <a:off x="8811491" y="5276633"/>
            <a:ext cx="706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26224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DBE2EA-5C74-2D4C-FBF2-09E1F5B2B0D1}"/>
              </a:ext>
            </a:extLst>
          </p:cNvPr>
          <p:cNvSpPr txBox="1"/>
          <p:nvPr/>
        </p:nvSpPr>
        <p:spPr>
          <a:xfrm>
            <a:off x="2461001" y="-470830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597AE33-5DD3-03F2-660C-645B3AEBF3A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112782" y="3536802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D9AC7A-DDFE-88F2-9A86-B7A1AB73757F}"/>
              </a:ext>
            </a:extLst>
          </p:cNvPr>
          <p:cNvGrpSpPr/>
          <p:nvPr/>
        </p:nvGrpSpPr>
        <p:grpSpPr>
          <a:xfrm>
            <a:off x="2494788" y="4275686"/>
            <a:ext cx="1197327" cy="2384716"/>
            <a:chOff x="2494788" y="4275686"/>
            <a:chExt cx="1197327" cy="2384716"/>
          </a:xfrm>
        </p:grpSpPr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0EA1D4E6-20A5-2BB4-2E23-09B666EF7053}"/>
                </a:ext>
              </a:extLst>
            </p:cNvPr>
            <p:cNvSpPr/>
            <p:nvPr/>
          </p:nvSpPr>
          <p:spPr>
            <a:xfrm rot="5400000">
              <a:off x="1735836" y="5034638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AA7E2E9A-BA93-BB80-6A2D-7568FCB1DD5E}"/>
                </a:ext>
              </a:extLst>
            </p:cNvPr>
            <p:cNvSpPr/>
            <p:nvPr/>
          </p:nvSpPr>
          <p:spPr>
            <a:xfrm rot="16200000" flipH="1">
              <a:off x="2475963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A8D75B-D5D1-6536-5168-3540D92A2C53}"/>
                </a:ext>
              </a:extLst>
            </p:cNvPr>
            <p:cNvSpPr txBox="1"/>
            <p:nvPr/>
          </p:nvSpPr>
          <p:spPr>
            <a:xfrm>
              <a:off x="2501203" y="6198737"/>
              <a:ext cx="1085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U-Net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812FFED-1D12-425E-AC37-F0785EC3F6B2}"/>
              </a:ext>
            </a:extLst>
          </p:cNvPr>
          <p:cNvGrpSpPr/>
          <p:nvPr/>
        </p:nvGrpSpPr>
        <p:grpSpPr>
          <a:xfrm>
            <a:off x="5316720" y="4290925"/>
            <a:ext cx="1459054" cy="2364679"/>
            <a:chOff x="5316720" y="4290925"/>
            <a:chExt cx="1459054" cy="2364679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DE47853B-A700-6B78-096C-BF51F7A8F525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E04FAE-444D-FC3B-8873-831690D0F597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26165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B3DCB55-BC6C-0197-5C56-E62924349F1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843054" y="5263238"/>
            <a:ext cx="651734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DE86007-56E2-B2BB-6823-19ACA3E7E9DF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692115" y="5278476"/>
            <a:ext cx="607627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CA6559E-4B49-D68A-CB86-44C07BE7078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14142" y="5278476"/>
            <a:ext cx="606014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7F003DF-4263-95F0-F2BF-B666E1F6DF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77356" y="5278477"/>
            <a:ext cx="656574" cy="699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33D7A24-BF04-0753-15C8-B251968B6B91}"/>
              </a:ext>
            </a:extLst>
          </p:cNvPr>
          <p:cNvSpPr txBox="1"/>
          <p:nvPr/>
        </p:nvSpPr>
        <p:spPr>
          <a:xfrm>
            <a:off x="6954371" y="1461353"/>
            <a:ext cx="39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 Pipeline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4964DD-4126-DAD1-68B7-A7C11A7E66CA}"/>
              </a:ext>
            </a:extLst>
          </p:cNvPr>
          <p:cNvGrpSpPr/>
          <p:nvPr/>
        </p:nvGrpSpPr>
        <p:grpSpPr>
          <a:xfrm>
            <a:off x="4175693" y="4815789"/>
            <a:ext cx="1162499" cy="1435001"/>
            <a:chOff x="4175693" y="4815789"/>
            <a:chExt cx="1162499" cy="143500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B3CF16-4709-87AB-117F-340D4EC2CB41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54" name="图片 53" descr="穿黑色衣服的人的黑白照片&#10;&#10;描述已自动生成">
              <a:extLst>
                <a:ext uri="{FF2B5EF4-FFF2-40B4-BE49-F238E27FC236}">
                  <a16:creationId xmlns:a16="http://schemas.microsoft.com/office/drawing/2014/main" id="{F0F470CF-3600-C279-7C83-4504E15A5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1B3C156-070D-533D-40AC-3E5415ABA1EC}"/>
              </a:ext>
            </a:extLst>
          </p:cNvPr>
          <p:cNvGrpSpPr/>
          <p:nvPr/>
        </p:nvGrpSpPr>
        <p:grpSpPr>
          <a:xfrm>
            <a:off x="870328" y="4824303"/>
            <a:ext cx="1031051" cy="1373677"/>
            <a:chOff x="870328" y="4824303"/>
            <a:chExt cx="1031051" cy="13736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52FDF26-A706-3815-34B4-FCCA6EAE3790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58" name="图片 57" descr="图片包含 游戏机, 鸟, 鸭子&#10;&#10;描述已自动生成">
              <a:extLst>
                <a:ext uri="{FF2B5EF4-FFF2-40B4-BE49-F238E27FC236}">
                  <a16:creationId xmlns:a16="http://schemas.microsoft.com/office/drawing/2014/main" id="{76FD4D17-9340-08BF-AC07-A92294E1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A6E423-2C07-133D-96BE-14FC52C77FD7}"/>
              </a:ext>
            </a:extLst>
          </p:cNvPr>
          <p:cNvGrpSpPr/>
          <p:nvPr/>
        </p:nvGrpSpPr>
        <p:grpSpPr>
          <a:xfrm>
            <a:off x="9444459" y="4245561"/>
            <a:ext cx="1997336" cy="2459051"/>
            <a:chOff x="9444459" y="4245561"/>
            <a:chExt cx="1997336" cy="245905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21B3EA-6A6B-1C54-A70B-7AA944C82833}"/>
                </a:ext>
              </a:extLst>
            </p:cNvPr>
            <p:cNvSpPr txBox="1"/>
            <p:nvPr/>
          </p:nvSpPr>
          <p:spPr>
            <a:xfrm>
              <a:off x="10136793" y="6242947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GT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4956B9C-11C5-A33B-43B4-ACFBA6A3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4459" y="4245561"/>
              <a:ext cx="1997336" cy="1997336"/>
            </a:xfrm>
            <a:prstGeom prst="rect">
              <a:avLst/>
            </a:prstGeom>
          </p:spPr>
        </p:pic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17128E2-0CA8-C94B-5EDF-27AF452DF40E}"/>
              </a:ext>
            </a:extLst>
          </p:cNvPr>
          <p:cNvSpPr txBox="1"/>
          <p:nvPr/>
        </p:nvSpPr>
        <p:spPr>
          <a:xfrm>
            <a:off x="7581396" y="2014508"/>
            <a:ext cx="285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 Inversion</a:t>
            </a: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A81846B-68A4-1390-BAC4-4C59ABB6F231}"/>
              </a:ext>
            </a:extLst>
          </p:cNvPr>
          <p:cNvCxnSpPr>
            <a:cxnSpLocks/>
          </p:cNvCxnSpPr>
          <p:nvPr/>
        </p:nvCxnSpPr>
        <p:spPr>
          <a:xfrm flipV="1">
            <a:off x="9181510" y="3240741"/>
            <a:ext cx="0" cy="2041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F6E62C73-059F-C1A8-DD29-635DDD31AFCA}"/>
              </a:ext>
            </a:extLst>
          </p:cNvPr>
          <p:cNvSpPr txBox="1"/>
          <p:nvPr/>
        </p:nvSpPr>
        <p:spPr>
          <a:xfrm>
            <a:off x="8755380" y="279986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406A8D9-DB69-874A-B5B5-C9EB8DE846B8}"/>
              </a:ext>
            </a:extLst>
          </p:cNvPr>
          <p:cNvGrpSpPr/>
          <p:nvPr/>
        </p:nvGrpSpPr>
        <p:grpSpPr>
          <a:xfrm>
            <a:off x="6933929" y="4245561"/>
            <a:ext cx="1984625" cy="2431148"/>
            <a:chOff x="6933929" y="4245561"/>
            <a:chExt cx="1984625" cy="243114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FC367A-65DF-7C74-68F0-BB85143D0401}"/>
                </a:ext>
              </a:extLst>
            </p:cNvPr>
            <p:cNvSpPr txBox="1"/>
            <p:nvPr/>
          </p:nvSpPr>
          <p:spPr>
            <a:xfrm>
              <a:off x="7341615" y="6215044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</a:p>
          </p:txBody>
        </p:sp>
        <p:pic>
          <p:nvPicPr>
            <p:cNvPr id="85" name="图片 84" descr="女子的脸部特写&#10;&#10;描述已自动生成">
              <a:extLst>
                <a:ext uri="{FF2B5EF4-FFF2-40B4-BE49-F238E27FC236}">
                  <a16:creationId xmlns:a16="http://schemas.microsoft.com/office/drawing/2014/main" id="{33EA61D2-E1F4-F3CD-5D56-A73D2E05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929" y="4245561"/>
              <a:ext cx="1984625" cy="1984625"/>
            </a:xfrm>
            <a:prstGeom prst="rect">
              <a:avLst/>
            </a:prstGeom>
          </p:spPr>
        </p:pic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F6B16DD5-2B63-E3FD-C8E4-131EC7973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516" y="4249684"/>
            <a:ext cx="1989090" cy="1989090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1070E438-EEBE-FD35-4699-49D2969C688B}"/>
              </a:ext>
            </a:extLst>
          </p:cNvPr>
          <p:cNvSpPr txBox="1"/>
          <p:nvPr/>
        </p:nvSpPr>
        <p:spPr>
          <a:xfrm>
            <a:off x="1584812" y="7226799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77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6754A7F-D997-09A8-0802-0B6E7D47C8CD}"/>
              </a:ext>
            </a:extLst>
          </p:cNvPr>
          <p:cNvSpPr txBox="1"/>
          <p:nvPr/>
        </p:nvSpPr>
        <p:spPr>
          <a:xfrm>
            <a:off x="2629316" y="6968843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1024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205AE0E-F491-6272-34E2-3B8E8CB8D277}"/>
              </a:ext>
            </a:extLst>
          </p:cNvPr>
          <p:cNvSpPr txBox="1"/>
          <p:nvPr/>
        </p:nvSpPr>
        <p:spPr>
          <a:xfrm>
            <a:off x="2460490" y="7413350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2.52 Mb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C6F0A2-43CB-E7DB-077E-96753528C89B}"/>
              </a:ext>
            </a:extLst>
          </p:cNvPr>
          <p:cNvSpPr txBox="1"/>
          <p:nvPr/>
        </p:nvSpPr>
        <p:spPr>
          <a:xfrm rot="5400000">
            <a:off x="-1462739" y="3310833"/>
            <a:ext cx="40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Rank Decomposition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96CE26-6DB0-9516-650C-993C093E3B15}"/>
              </a:ext>
            </a:extLst>
          </p:cNvPr>
          <p:cNvSpPr txBox="1"/>
          <p:nvPr/>
        </p:nvSpPr>
        <p:spPr>
          <a:xfrm>
            <a:off x="-946803" y="2126272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79B240-37DE-BF81-6528-BC1B4CB094A7}"/>
              </a:ext>
            </a:extLst>
          </p:cNvPr>
          <p:cNvSpPr txBox="1"/>
          <p:nvPr/>
        </p:nvSpPr>
        <p:spPr>
          <a:xfrm>
            <a:off x="-1281369" y="1720469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140 </a:t>
            </a:r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en" altLang="zh-CN" sz="24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" altLang="zh-CN" sz="2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20DBFD-FADF-62B6-AFDC-707880A1F529}"/>
              </a:ext>
            </a:extLst>
          </p:cNvPr>
          <p:cNvSpPr txBox="1"/>
          <p:nvPr/>
        </p:nvSpPr>
        <p:spPr>
          <a:xfrm rot="2044370">
            <a:off x="6133864" y="244274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</a:t>
            </a:r>
          </a:p>
        </p:txBody>
      </p:sp>
      <p:cxnSp>
        <p:nvCxnSpPr>
          <p:cNvPr id="19" name="直线连接符 78">
            <a:extLst>
              <a:ext uri="{FF2B5EF4-FFF2-40B4-BE49-F238E27FC236}">
                <a16:creationId xmlns:a16="http://schemas.microsoft.com/office/drawing/2014/main" id="{D276BC62-6B8D-DEC7-B510-7F734FF2B1C0}"/>
              </a:ext>
            </a:extLst>
          </p:cNvPr>
          <p:cNvCxnSpPr>
            <a:cxnSpLocks/>
          </p:cNvCxnSpPr>
          <p:nvPr/>
        </p:nvCxnSpPr>
        <p:spPr>
          <a:xfrm>
            <a:off x="4694543" y="1882331"/>
            <a:ext cx="4060837" cy="1148363"/>
          </a:xfrm>
          <a:prstGeom prst="curvedConnector3">
            <a:avLst>
              <a:gd name="adj1" fmla="val 5272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AD92794-C378-9D85-A519-2B1D759F540C}"/>
              </a:ext>
            </a:extLst>
          </p:cNvPr>
          <p:cNvSpPr txBox="1"/>
          <p:nvPr/>
        </p:nvSpPr>
        <p:spPr>
          <a:xfrm rot="5400000">
            <a:off x="-2387861" y="3216761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 Interpolation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27B027B-F770-E548-0F5C-C303A6495131}"/>
              </a:ext>
            </a:extLst>
          </p:cNvPr>
          <p:cNvCxnSpPr>
            <a:cxnSpLocks/>
          </p:cNvCxnSpPr>
          <p:nvPr/>
        </p:nvCxnSpPr>
        <p:spPr>
          <a:xfrm>
            <a:off x="3112782" y="1868280"/>
            <a:ext cx="1" cy="75412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CC3E8DB-A4D2-7100-222B-CF2129633BD7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BDB95A7-9A58-FB2E-BBD1-81BB3DE29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31" name="Picture 2" descr="Github Logo - Free social media icons">
              <a:extLst>
                <a:ext uri="{FF2B5EF4-FFF2-40B4-BE49-F238E27FC236}">
                  <a16:creationId xmlns:a16="http://schemas.microsoft.com/office/drawing/2014/main" id="{BE96C5BA-F32B-01BB-2C9D-5B2EBBDC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149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9E482C30-4EFF-54F8-4FC9-8E32797E55A8}"/>
              </a:ext>
            </a:extLst>
          </p:cNvPr>
          <p:cNvSpPr/>
          <p:nvPr/>
        </p:nvSpPr>
        <p:spPr>
          <a:xfrm rot="5400000">
            <a:off x="2008550" y="-1891830"/>
            <a:ext cx="122131" cy="9104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8C76A-58F8-B34B-AFF3-62EB7C75D9DD}"/>
              </a:ext>
            </a:extLst>
          </p:cNvPr>
          <p:cNvSpPr/>
          <p:nvPr/>
        </p:nvSpPr>
        <p:spPr>
          <a:xfrm>
            <a:off x="1614960" y="-1691002"/>
            <a:ext cx="2995646" cy="1253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7872D85-6A24-808A-FDF8-AAECC4512ADB}"/>
              </a:ext>
            </a:extLst>
          </p:cNvPr>
          <p:cNvCxnSpPr/>
          <p:nvPr/>
        </p:nvCxnSpPr>
        <p:spPr>
          <a:xfrm>
            <a:off x="8811491" y="8999554"/>
            <a:ext cx="7065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26224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597AE33-5DD3-03F2-660C-645B3AEBF3A7}"/>
              </a:ext>
            </a:extLst>
          </p:cNvPr>
          <p:cNvCxnSpPr>
            <a:cxnSpLocks/>
          </p:cNvCxnSpPr>
          <p:nvPr/>
        </p:nvCxnSpPr>
        <p:spPr>
          <a:xfrm flipH="1">
            <a:off x="3112782" y="7259723"/>
            <a:ext cx="1" cy="974254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ED9AC7A-DDFE-88F2-9A86-B7A1AB73757F}"/>
              </a:ext>
            </a:extLst>
          </p:cNvPr>
          <p:cNvGrpSpPr/>
          <p:nvPr/>
        </p:nvGrpSpPr>
        <p:grpSpPr>
          <a:xfrm>
            <a:off x="2494788" y="7998607"/>
            <a:ext cx="1197327" cy="2384716"/>
            <a:chOff x="2494788" y="4275686"/>
            <a:chExt cx="1197327" cy="2384716"/>
          </a:xfrm>
        </p:grpSpPr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0EA1D4E6-20A5-2BB4-2E23-09B666EF7053}"/>
                </a:ext>
              </a:extLst>
            </p:cNvPr>
            <p:cNvSpPr/>
            <p:nvPr/>
          </p:nvSpPr>
          <p:spPr>
            <a:xfrm rot="5400000">
              <a:off x="1735836" y="5034638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AA7E2E9A-BA93-BB80-6A2D-7568FCB1DD5E}"/>
                </a:ext>
              </a:extLst>
            </p:cNvPr>
            <p:cNvSpPr/>
            <p:nvPr/>
          </p:nvSpPr>
          <p:spPr>
            <a:xfrm rot="16200000" flipH="1">
              <a:off x="2475963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A8D75B-D5D1-6536-5168-3540D92A2C53}"/>
                </a:ext>
              </a:extLst>
            </p:cNvPr>
            <p:cNvSpPr txBox="1"/>
            <p:nvPr/>
          </p:nvSpPr>
          <p:spPr>
            <a:xfrm>
              <a:off x="2501203" y="6198737"/>
              <a:ext cx="1085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U-Net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812FFED-1D12-425E-AC37-F0785EC3F6B2}"/>
              </a:ext>
            </a:extLst>
          </p:cNvPr>
          <p:cNvGrpSpPr/>
          <p:nvPr/>
        </p:nvGrpSpPr>
        <p:grpSpPr>
          <a:xfrm>
            <a:off x="5316720" y="8013846"/>
            <a:ext cx="1459054" cy="2364679"/>
            <a:chOff x="5316720" y="4290925"/>
            <a:chExt cx="1459054" cy="2364679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DE47853B-A700-6B78-096C-BF51F7A8F525}"/>
                </a:ext>
              </a:extLst>
            </p:cNvPr>
            <p:cNvSpPr/>
            <p:nvPr/>
          </p:nvSpPr>
          <p:spPr>
            <a:xfrm rot="16200000" flipH="1">
              <a:off x="5061204" y="5049877"/>
              <a:ext cx="1975104" cy="457200"/>
            </a:xfrm>
            <a:prstGeom prst="trapezoid">
              <a:avLst>
                <a:gd name="adj" fmla="val 77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E04FAE-444D-FC3B-8873-831690D0F597}"/>
                </a:ext>
              </a:extLst>
            </p:cNvPr>
            <p:cNvSpPr txBox="1"/>
            <p:nvPr/>
          </p:nvSpPr>
          <p:spPr>
            <a:xfrm>
              <a:off x="5316720" y="6193939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Decoder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26165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B3DCB55-BC6C-0197-5C56-E62924349F1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843054" y="8986159"/>
            <a:ext cx="651734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DE86007-56E2-B2BB-6823-19ACA3E7E9DF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692115" y="9001397"/>
            <a:ext cx="607627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CA6559E-4B49-D68A-CB86-44C07BE7078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14142" y="9001397"/>
            <a:ext cx="606014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7F003DF-4263-95F0-F2BF-B666E1F6DF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277356" y="9001398"/>
            <a:ext cx="656574" cy="699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33D7A24-BF04-0753-15C8-B251968B6B91}"/>
              </a:ext>
            </a:extLst>
          </p:cNvPr>
          <p:cNvSpPr txBox="1"/>
          <p:nvPr/>
        </p:nvSpPr>
        <p:spPr>
          <a:xfrm>
            <a:off x="6954371" y="-1918665"/>
            <a:ext cx="393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 Pipeline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4964DD-4126-DAD1-68B7-A7C11A7E66CA}"/>
              </a:ext>
            </a:extLst>
          </p:cNvPr>
          <p:cNvGrpSpPr/>
          <p:nvPr/>
        </p:nvGrpSpPr>
        <p:grpSpPr>
          <a:xfrm>
            <a:off x="4175693" y="8538710"/>
            <a:ext cx="1162499" cy="1435001"/>
            <a:chOff x="4175693" y="4815789"/>
            <a:chExt cx="1162499" cy="143500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B3CF16-4709-87AB-117F-340D4EC2CB41}"/>
                </a:ext>
              </a:extLst>
            </p:cNvPr>
            <p:cNvSpPr txBox="1"/>
            <p:nvPr/>
          </p:nvSpPr>
          <p:spPr>
            <a:xfrm>
              <a:off x="4175693" y="5789125"/>
              <a:ext cx="1162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Latent</a:t>
              </a:r>
            </a:p>
          </p:txBody>
        </p:sp>
        <p:pic>
          <p:nvPicPr>
            <p:cNvPr id="54" name="图片 53" descr="穿黑色衣服的人的黑白照片&#10;&#10;描述已自动生成">
              <a:extLst>
                <a:ext uri="{FF2B5EF4-FFF2-40B4-BE49-F238E27FC236}">
                  <a16:creationId xmlns:a16="http://schemas.microsoft.com/office/drawing/2014/main" id="{F0F470CF-3600-C279-7C83-4504E15A5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5" t="50000" r="50002"/>
            <a:stretch/>
          </p:blipFill>
          <p:spPr>
            <a:xfrm>
              <a:off x="4298823" y="4815789"/>
              <a:ext cx="916237" cy="914401"/>
            </a:xfrm>
            <a:prstGeom prst="rect">
              <a:avLst/>
            </a:prstGeom>
            <a:ln w="12700"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1B3C156-070D-533D-40AC-3E5415ABA1EC}"/>
              </a:ext>
            </a:extLst>
          </p:cNvPr>
          <p:cNvGrpSpPr/>
          <p:nvPr/>
        </p:nvGrpSpPr>
        <p:grpSpPr>
          <a:xfrm>
            <a:off x="870328" y="8547224"/>
            <a:ext cx="1031051" cy="1373677"/>
            <a:chOff x="870328" y="4824303"/>
            <a:chExt cx="1031051" cy="13736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52FDF26-A706-3815-34B4-FCCA6EAE3790}"/>
                </a:ext>
              </a:extLst>
            </p:cNvPr>
            <p:cNvSpPr txBox="1"/>
            <p:nvPr/>
          </p:nvSpPr>
          <p:spPr>
            <a:xfrm>
              <a:off x="870328" y="573631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pic>
          <p:nvPicPr>
            <p:cNvPr id="58" name="图片 57" descr="图片包含 游戏机, 鸟, 鸭子&#10;&#10;描述已自动生成">
              <a:extLst>
                <a:ext uri="{FF2B5EF4-FFF2-40B4-BE49-F238E27FC236}">
                  <a16:creationId xmlns:a16="http://schemas.microsoft.com/office/drawing/2014/main" id="{76FD4D17-9340-08BF-AC07-A92294E1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67" y="4824303"/>
              <a:ext cx="915319" cy="897372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A6E423-2C07-133D-96BE-14FC52C77FD7}"/>
              </a:ext>
            </a:extLst>
          </p:cNvPr>
          <p:cNvGrpSpPr/>
          <p:nvPr/>
        </p:nvGrpSpPr>
        <p:grpSpPr>
          <a:xfrm>
            <a:off x="9444459" y="7968482"/>
            <a:ext cx="1997336" cy="2459051"/>
            <a:chOff x="9444459" y="4245561"/>
            <a:chExt cx="1997336" cy="2459051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21B3EA-6A6B-1C54-A70B-7AA944C82833}"/>
                </a:ext>
              </a:extLst>
            </p:cNvPr>
            <p:cNvSpPr txBox="1"/>
            <p:nvPr/>
          </p:nvSpPr>
          <p:spPr>
            <a:xfrm>
              <a:off x="10136793" y="6242947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GT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4956B9C-11C5-A33B-43B4-ACFBA6A3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4459" y="4245561"/>
              <a:ext cx="1997336" cy="1997336"/>
            </a:xfrm>
            <a:prstGeom prst="rect">
              <a:avLst/>
            </a:prstGeom>
          </p:spPr>
        </p:pic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917128E2-0CA8-C94B-5EDF-27AF452DF40E}"/>
              </a:ext>
            </a:extLst>
          </p:cNvPr>
          <p:cNvSpPr txBox="1"/>
          <p:nvPr/>
        </p:nvSpPr>
        <p:spPr>
          <a:xfrm>
            <a:off x="7581396" y="-1365510"/>
            <a:ext cx="285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Prompt Inversion</a:t>
            </a: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BA81846B-68A4-1390-BAC4-4C59ABB6F231}"/>
              </a:ext>
            </a:extLst>
          </p:cNvPr>
          <p:cNvCxnSpPr>
            <a:cxnSpLocks/>
          </p:cNvCxnSpPr>
          <p:nvPr/>
        </p:nvCxnSpPr>
        <p:spPr>
          <a:xfrm flipV="1">
            <a:off x="9181510" y="6963662"/>
            <a:ext cx="0" cy="2041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F6E62C73-059F-C1A8-DD29-635DDD31AFCA}"/>
              </a:ext>
            </a:extLst>
          </p:cNvPr>
          <p:cNvSpPr txBox="1"/>
          <p:nvPr/>
        </p:nvSpPr>
        <p:spPr>
          <a:xfrm>
            <a:off x="8755380" y="-5801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406A8D9-DB69-874A-B5B5-C9EB8DE846B8}"/>
              </a:ext>
            </a:extLst>
          </p:cNvPr>
          <p:cNvGrpSpPr/>
          <p:nvPr/>
        </p:nvGrpSpPr>
        <p:grpSpPr>
          <a:xfrm>
            <a:off x="6933929" y="7968482"/>
            <a:ext cx="1984625" cy="2431148"/>
            <a:chOff x="6933929" y="4245561"/>
            <a:chExt cx="1984625" cy="243114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EFC367A-65DF-7C74-68F0-BB85143D0401}"/>
                </a:ext>
              </a:extLst>
            </p:cNvPr>
            <p:cNvSpPr txBox="1"/>
            <p:nvPr/>
          </p:nvSpPr>
          <p:spPr>
            <a:xfrm>
              <a:off x="7341615" y="6215044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altLang="zh-CN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</a:p>
          </p:txBody>
        </p:sp>
        <p:pic>
          <p:nvPicPr>
            <p:cNvPr id="85" name="图片 84" descr="女子的脸部特写&#10;&#10;描述已自动生成">
              <a:extLst>
                <a:ext uri="{FF2B5EF4-FFF2-40B4-BE49-F238E27FC236}">
                  <a16:creationId xmlns:a16="http://schemas.microsoft.com/office/drawing/2014/main" id="{33EA61D2-E1F4-F3CD-5D56-A73D2E05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3929" y="4245561"/>
              <a:ext cx="1984625" cy="1984625"/>
            </a:xfrm>
            <a:prstGeom prst="rect">
              <a:avLst/>
            </a:prstGeom>
          </p:spPr>
        </p:pic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F6B16DD5-2B63-E3FD-C8E4-131EC7973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516" y="7972605"/>
            <a:ext cx="1989090" cy="19890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C6F0A2-43CB-E7DB-077E-96753528C89B}"/>
              </a:ext>
            </a:extLst>
          </p:cNvPr>
          <p:cNvSpPr txBox="1"/>
          <p:nvPr/>
        </p:nvSpPr>
        <p:spPr>
          <a:xfrm rot="5400000">
            <a:off x="-1462739" y="8633954"/>
            <a:ext cx="40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Rank Decomposition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20DBFD-FADF-62B6-AFDC-707880A1F529}"/>
              </a:ext>
            </a:extLst>
          </p:cNvPr>
          <p:cNvSpPr txBox="1"/>
          <p:nvPr/>
        </p:nvSpPr>
        <p:spPr>
          <a:xfrm rot="2044370">
            <a:off x="6133864" y="-937275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</a:t>
            </a:r>
          </a:p>
        </p:txBody>
      </p:sp>
      <p:cxnSp>
        <p:nvCxnSpPr>
          <p:cNvPr id="19" name="直线连接符 78">
            <a:extLst>
              <a:ext uri="{FF2B5EF4-FFF2-40B4-BE49-F238E27FC236}">
                <a16:creationId xmlns:a16="http://schemas.microsoft.com/office/drawing/2014/main" id="{D276BC62-6B8D-DEC7-B510-7F734FF2B1C0}"/>
              </a:ext>
            </a:extLst>
          </p:cNvPr>
          <p:cNvCxnSpPr>
            <a:cxnSpLocks/>
          </p:cNvCxnSpPr>
          <p:nvPr/>
        </p:nvCxnSpPr>
        <p:spPr>
          <a:xfrm>
            <a:off x="4694543" y="-1497687"/>
            <a:ext cx="4060837" cy="1148363"/>
          </a:xfrm>
          <a:prstGeom prst="curvedConnector3">
            <a:avLst>
              <a:gd name="adj1" fmla="val 5272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AD92794-C378-9D85-A519-2B1D759F540C}"/>
              </a:ext>
            </a:extLst>
          </p:cNvPr>
          <p:cNvSpPr txBox="1"/>
          <p:nvPr/>
        </p:nvSpPr>
        <p:spPr>
          <a:xfrm rot="5400000">
            <a:off x="-1606498" y="324084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 Interpolation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27B027B-F770-E548-0F5C-C303A6495131}"/>
              </a:ext>
            </a:extLst>
          </p:cNvPr>
          <p:cNvCxnSpPr>
            <a:cxnSpLocks/>
          </p:cNvCxnSpPr>
          <p:nvPr/>
        </p:nvCxnSpPr>
        <p:spPr>
          <a:xfrm>
            <a:off x="3112782" y="-1511738"/>
            <a:ext cx="1" cy="754122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38C86AD-CD9A-D7CB-B045-03B01FF5A14B}"/>
              </a:ext>
            </a:extLst>
          </p:cNvPr>
          <p:cNvSpPr txBox="1"/>
          <p:nvPr/>
        </p:nvSpPr>
        <p:spPr>
          <a:xfrm>
            <a:off x="2026877" y="3568912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 (I1)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0BE9FE-DA0B-8252-6956-4E810583AFF4}"/>
              </a:ext>
            </a:extLst>
          </p:cNvPr>
          <p:cNvSpPr/>
          <p:nvPr/>
        </p:nvSpPr>
        <p:spPr>
          <a:xfrm>
            <a:off x="6812811" y="26224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9DA3A-8239-B5A3-5B2B-3815B5581BA0}"/>
              </a:ext>
            </a:extLst>
          </p:cNvPr>
          <p:cNvSpPr txBox="1"/>
          <p:nvPr/>
        </p:nvSpPr>
        <p:spPr>
          <a:xfrm>
            <a:off x="7029161" y="3568912"/>
            <a:ext cx="256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10 (I10)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68C8BE-683A-A340-93B4-6D8C542F7070}"/>
              </a:ext>
            </a:extLst>
          </p:cNvPr>
          <p:cNvSpPr/>
          <p:nvPr/>
        </p:nvSpPr>
        <p:spPr>
          <a:xfrm>
            <a:off x="1235701" y="7104086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0E9451-A693-C891-8D05-5F7EFE65B6D2}"/>
              </a:ext>
            </a:extLst>
          </p:cNvPr>
          <p:cNvSpPr/>
          <p:nvPr/>
        </p:nvSpPr>
        <p:spPr>
          <a:xfrm>
            <a:off x="4932429" y="7115810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24C06C-DD9A-DE7F-48FA-EABBB174123E}"/>
              </a:ext>
            </a:extLst>
          </p:cNvPr>
          <p:cNvSpPr/>
          <p:nvPr/>
        </p:nvSpPr>
        <p:spPr>
          <a:xfrm>
            <a:off x="8629157" y="7104086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3AD793-495E-6A86-C8A2-968596C1B89B}"/>
              </a:ext>
            </a:extLst>
          </p:cNvPr>
          <p:cNvSpPr txBox="1"/>
          <p:nvPr/>
        </p:nvSpPr>
        <p:spPr>
          <a:xfrm>
            <a:off x="4363719" y="729257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E354B9-16BF-F789-0323-41A91A96A576}"/>
              </a:ext>
            </a:extLst>
          </p:cNvPr>
          <p:cNvSpPr txBox="1"/>
          <p:nvPr/>
        </p:nvSpPr>
        <p:spPr>
          <a:xfrm>
            <a:off x="8092777" y="7290013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931CD18-1C48-545C-3D85-A6F008FC1ADB}"/>
              </a:ext>
            </a:extLst>
          </p:cNvPr>
          <p:cNvSpPr txBox="1"/>
          <p:nvPr/>
        </p:nvSpPr>
        <p:spPr>
          <a:xfrm>
            <a:off x="1647617" y="8030210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2 (I2)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F379D7-362C-23F0-03C8-B1A0CC40C377}"/>
              </a:ext>
            </a:extLst>
          </p:cNvPr>
          <p:cNvSpPr txBox="1"/>
          <p:nvPr/>
        </p:nvSpPr>
        <p:spPr>
          <a:xfrm>
            <a:off x="5344345" y="8030210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5 (I5)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5593AC-DE99-E16F-47F6-8092D009F6E8}"/>
              </a:ext>
            </a:extLst>
          </p:cNvPr>
          <p:cNvSpPr txBox="1"/>
          <p:nvPr/>
        </p:nvSpPr>
        <p:spPr>
          <a:xfrm>
            <a:off x="9041073" y="8043086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9 (I9)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2D656CD-12D4-23F1-E23A-2DFDECE92A73}"/>
                  </a:ext>
                </a:extLst>
              </p:cNvPr>
              <p:cNvSpPr txBox="1"/>
              <p:nvPr/>
            </p:nvSpPr>
            <p:spPr>
              <a:xfrm>
                <a:off x="4231347" y="8710452"/>
                <a:ext cx="40219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2D656CD-12D4-23F1-E23A-2DFDECE92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7" y="8710452"/>
                <a:ext cx="4021998" cy="492443"/>
              </a:xfrm>
              <a:prstGeom prst="rect">
                <a:avLst/>
              </a:prstGeom>
              <a:blipFill>
                <a:blip r:embed="rId8"/>
                <a:stretch>
                  <a:fillRect l="-1893" t="-5000" r="-315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FE730AD8-8EFB-F518-99D2-0B07217C050D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5182E45-9B98-CD1A-BBD5-62C84CBE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40" name="Picture 2" descr="Github Logo - Free social media icons">
              <a:extLst>
                <a:ext uri="{FF2B5EF4-FFF2-40B4-BE49-F238E27FC236}">
                  <a16:creationId xmlns:a16="http://schemas.microsoft.com/office/drawing/2014/main" id="{85485F84-DD04-A3B7-9FC0-FEE579C73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08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16C7-FE2C-9221-0501-EC2C9997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0710-FEB3-E152-9446-40E654CC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76" y="381075"/>
            <a:ext cx="10515600" cy="867327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kumimoji="1" lang="zh-CN" altLang="en-US" sz="3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59578E-3470-44D5-5E74-C82DEA52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3780" y="6445877"/>
            <a:ext cx="2743200" cy="365125"/>
          </a:xfrm>
        </p:spPr>
        <p:txBody>
          <a:bodyPr/>
          <a:lstStyle/>
          <a:p>
            <a:fld id="{01C4ACC8-35AE-474C-8A12-9155B17652B3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DB9747-55BA-B652-9286-FEE211E2BE00}"/>
              </a:ext>
            </a:extLst>
          </p:cNvPr>
          <p:cNvSpPr/>
          <p:nvPr/>
        </p:nvSpPr>
        <p:spPr>
          <a:xfrm>
            <a:off x="1614960" y="15937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542FA2-F9D1-0FDE-68A0-FE7D64FC8307}"/>
              </a:ext>
            </a:extLst>
          </p:cNvPr>
          <p:cNvSpPr txBox="1"/>
          <p:nvPr/>
        </p:nvSpPr>
        <p:spPr>
          <a:xfrm>
            <a:off x="4694543" y="1587897"/>
            <a:ext cx="1911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</a:t>
            </a:r>
          </a:p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D92794-C378-9D85-A519-2B1D759F540C}"/>
              </a:ext>
            </a:extLst>
          </p:cNvPr>
          <p:cNvSpPr txBox="1"/>
          <p:nvPr/>
        </p:nvSpPr>
        <p:spPr>
          <a:xfrm rot="5400000">
            <a:off x="-1606498" y="324084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 Interpolation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8C86AD-CD9A-D7CB-B045-03B01FF5A14B}"/>
              </a:ext>
            </a:extLst>
          </p:cNvPr>
          <p:cNvSpPr txBox="1"/>
          <p:nvPr/>
        </p:nvSpPr>
        <p:spPr>
          <a:xfrm>
            <a:off x="2026877" y="2540212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 (I1)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0BE9FE-DA0B-8252-6956-4E810583AFF4}"/>
              </a:ext>
            </a:extLst>
          </p:cNvPr>
          <p:cNvSpPr/>
          <p:nvPr/>
        </p:nvSpPr>
        <p:spPr>
          <a:xfrm>
            <a:off x="6812811" y="1593702"/>
            <a:ext cx="2995646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9DA3A-8239-B5A3-5B2B-3815B5581BA0}"/>
              </a:ext>
            </a:extLst>
          </p:cNvPr>
          <p:cNvSpPr txBox="1"/>
          <p:nvPr/>
        </p:nvSpPr>
        <p:spPr>
          <a:xfrm>
            <a:off x="7029161" y="2540212"/>
            <a:ext cx="256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10 (I10)</a:t>
            </a:r>
            <a:endParaRPr lang="en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4BF831-FA43-9AA6-0771-991B2E0A8A6D}"/>
              </a:ext>
            </a:extLst>
          </p:cNvPr>
          <p:cNvSpPr/>
          <p:nvPr/>
        </p:nvSpPr>
        <p:spPr>
          <a:xfrm>
            <a:off x="1235701" y="3930581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D2BD8B-4A59-4BDF-9922-D289D84589DA}"/>
              </a:ext>
            </a:extLst>
          </p:cNvPr>
          <p:cNvSpPr/>
          <p:nvPr/>
        </p:nvSpPr>
        <p:spPr>
          <a:xfrm>
            <a:off x="4932429" y="3942305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3D4E15-5697-C8B3-47CD-BA3DB5FD40FE}"/>
              </a:ext>
            </a:extLst>
          </p:cNvPr>
          <p:cNvSpPr/>
          <p:nvPr/>
        </p:nvSpPr>
        <p:spPr>
          <a:xfrm>
            <a:off x="8629157" y="3930581"/>
            <a:ext cx="2995646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92BB37-38D9-4102-615E-325F1139AC15}"/>
              </a:ext>
            </a:extLst>
          </p:cNvPr>
          <p:cNvSpPr txBox="1"/>
          <p:nvPr/>
        </p:nvSpPr>
        <p:spPr>
          <a:xfrm>
            <a:off x="4363719" y="4119066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77B7DD-E9A9-D334-A7D6-37E00BF854F6}"/>
              </a:ext>
            </a:extLst>
          </p:cNvPr>
          <p:cNvSpPr txBox="1"/>
          <p:nvPr/>
        </p:nvSpPr>
        <p:spPr>
          <a:xfrm>
            <a:off x="8092777" y="4116508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4C4732-BFF0-B8AC-E9BB-1FB71AC32F5D}"/>
              </a:ext>
            </a:extLst>
          </p:cNvPr>
          <p:cNvSpPr txBox="1"/>
          <p:nvPr/>
        </p:nvSpPr>
        <p:spPr>
          <a:xfrm>
            <a:off x="1647617" y="4856705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2 (I2)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F6ECF7-92AA-61FD-23BD-FD754A2DBCAD}"/>
              </a:ext>
            </a:extLst>
          </p:cNvPr>
          <p:cNvSpPr txBox="1"/>
          <p:nvPr/>
        </p:nvSpPr>
        <p:spPr>
          <a:xfrm>
            <a:off x="5344345" y="4856705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5 (I5)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36EC48-2152-6EAE-A21A-AE7E42D1F03C}"/>
              </a:ext>
            </a:extLst>
          </p:cNvPr>
          <p:cNvSpPr txBox="1"/>
          <p:nvPr/>
        </p:nvSpPr>
        <p:spPr>
          <a:xfrm>
            <a:off x="9041073" y="4869581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 9 (I9)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E6847DF-52E1-F250-0F75-C18E2A3BF323}"/>
                  </a:ext>
                </a:extLst>
              </p:cNvPr>
              <p:cNvSpPr txBox="1"/>
              <p:nvPr/>
            </p:nvSpPr>
            <p:spPr>
              <a:xfrm>
                <a:off x="4231347" y="5536947"/>
                <a:ext cx="40219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E6847DF-52E1-F250-0F75-C18E2A3B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7" y="5536947"/>
                <a:ext cx="4021998" cy="492443"/>
              </a:xfrm>
              <a:prstGeom prst="rect">
                <a:avLst/>
              </a:prstGeom>
              <a:blipFill>
                <a:blip r:embed="rId3"/>
                <a:stretch>
                  <a:fillRect l="-1893" t="-5000" r="-315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1825C8-4A61-1036-E733-22A4F02D4D6C}"/>
                  </a:ext>
                </a:extLst>
              </p:cNvPr>
              <p:cNvSpPr txBox="1"/>
              <p:nvPr/>
            </p:nvSpPr>
            <p:spPr>
              <a:xfrm>
                <a:off x="1946456" y="4116508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1825C8-4A61-1036-E733-22A4F02D4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56" y="4116508"/>
                <a:ext cx="1436291" cy="492443"/>
              </a:xfrm>
              <a:prstGeom prst="rect">
                <a:avLst/>
              </a:prstGeom>
              <a:blipFill>
                <a:blip r:embed="rId4"/>
                <a:stretch>
                  <a:fillRect l="-2632" r="-6140"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C4A325-0DF8-C1A8-8A88-E319473FE92D}"/>
                  </a:ext>
                </a:extLst>
              </p:cNvPr>
              <p:cNvSpPr txBox="1"/>
              <p:nvPr/>
            </p:nvSpPr>
            <p:spPr>
              <a:xfrm>
                <a:off x="5712106" y="4116508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C4A325-0DF8-C1A8-8A88-E319473F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06" y="4116508"/>
                <a:ext cx="1436291" cy="492443"/>
              </a:xfrm>
              <a:prstGeom prst="rect">
                <a:avLst/>
              </a:prstGeom>
              <a:blipFill>
                <a:blip r:embed="rId5"/>
                <a:stretch>
                  <a:fillRect l="-2609" r="-5217"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6C652-51D7-8CC7-99D5-0DC2B6AE5597}"/>
                  </a:ext>
                </a:extLst>
              </p:cNvPr>
              <p:cNvSpPr txBox="1"/>
              <p:nvPr/>
            </p:nvSpPr>
            <p:spPr>
              <a:xfrm>
                <a:off x="9408833" y="4118617"/>
                <a:ext cx="14362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6C652-51D7-8CC7-99D5-0DC2B6AE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33" y="4118617"/>
                <a:ext cx="1436291" cy="492443"/>
              </a:xfrm>
              <a:prstGeom prst="rect">
                <a:avLst/>
              </a:prstGeom>
              <a:blipFill>
                <a:blip r:embed="rId6"/>
                <a:stretch>
                  <a:fillRect l="-2632" r="-6140"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587179FD-89AA-ECBA-5879-66F6C091E677}"/>
              </a:ext>
            </a:extLst>
          </p:cNvPr>
          <p:cNvSpPr txBox="1"/>
          <p:nvPr/>
        </p:nvSpPr>
        <p:spPr>
          <a:xfrm>
            <a:off x="3112783" y="7205875"/>
            <a:ext cx="6178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3.1 Frames / Second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2033B70-9A6E-2BF8-4341-F9872966FD53}"/>
              </a:ext>
            </a:extLst>
          </p:cNvPr>
          <p:cNvGrpSpPr/>
          <p:nvPr/>
        </p:nvGrpSpPr>
        <p:grpSpPr>
          <a:xfrm>
            <a:off x="10790013" y="92652"/>
            <a:ext cx="1303563" cy="1287904"/>
            <a:chOff x="9518073" y="892267"/>
            <a:chExt cx="2310832" cy="2283074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536FDD1-EF17-8BA2-52B6-BF9E2891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8073" y="892267"/>
              <a:ext cx="2310832" cy="2283074"/>
            </a:xfrm>
            <a:prstGeom prst="rect">
              <a:avLst/>
            </a:prstGeom>
          </p:spPr>
        </p:pic>
        <p:pic>
          <p:nvPicPr>
            <p:cNvPr id="41" name="Picture 2" descr="Github Logo - Free social media icons">
              <a:extLst>
                <a:ext uri="{FF2B5EF4-FFF2-40B4-BE49-F238E27FC236}">
                  <a16:creationId xmlns:a16="http://schemas.microsoft.com/office/drawing/2014/main" id="{0A7EF33E-1435-50DF-CC1C-F66D57FA2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8635" y="1744658"/>
              <a:ext cx="614434" cy="5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19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北大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9A0001"/>
      </a:accent1>
      <a:accent2>
        <a:srgbClr val="CEAB6E"/>
      </a:accent2>
      <a:accent3>
        <a:srgbClr val="063771"/>
      </a:accent3>
      <a:accent4>
        <a:srgbClr val="F3F4F8"/>
      </a:accent4>
      <a:accent5>
        <a:srgbClr val="64646C"/>
      </a:accent5>
      <a:accent6>
        <a:srgbClr val="FFFFFF"/>
      </a:accent6>
      <a:hlink>
        <a:srgbClr val="0070C0"/>
      </a:hlink>
      <a:folHlink>
        <a:srgbClr val="BFBFB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9303</TotalTime>
  <Words>655</Words>
  <Application>Microsoft Macintosh PowerPoint</Application>
  <PresentationFormat>宽屏</PresentationFormat>
  <Paragraphs>354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Arial</vt:lpstr>
      <vt:lpstr>Cambria Math</vt:lpstr>
      <vt:lpstr>Times New Roman</vt:lpstr>
      <vt:lpstr>Verdana</vt:lpstr>
      <vt:lpstr>Office 主题​​</vt:lpstr>
      <vt:lpstr>PromptMobile: Efficient Promptus for Low Bandwidth Mobile Video Streaming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Observation &amp; Motivation</vt:lpstr>
      <vt:lpstr>Observation &amp; Motivation</vt:lpstr>
      <vt:lpstr>Observation &amp; Motivation</vt:lpstr>
      <vt:lpstr>Observation &amp; Motivation</vt:lpstr>
      <vt:lpstr>Observation &amp; Motivation</vt:lpstr>
      <vt:lpstr>Overview</vt:lpstr>
      <vt:lpstr>Method - Two-stage Efficient Generation</vt:lpstr>
      <vt:lpstr>Method - Two-stage Efficient Generation</vt:lpstr>
      <vt:lpstr>Method - Two-stage Efficient Generation</vt:lpstr>
      <vt:lpstr>Method - Two-stage Efficient Generation</vt:lpstr>
      <vt:lpstr>Method - Two-stage Efficient Generation</vt:lpstr>
      <vt:lpstr>Method - Fine-grained Inter-frame Caching</vt:lpstr>
      <vt:lpstr>Method - Fine-grained Inter-frame Caching</vt:lpstr>
      <vt:lpstr>Evaluations – Cache Trade-off</vt:lpstr>
      <vt:lpstr>Evaluations – Quality</vt:lpstr>
      <vt:lpstr>Evaluations – Ablation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PromptMobile: Efficient Promptus for Low Bandwidth Mobile Video Streaming</dc:title>
  <dc:creator>Peiheng Wang</dc:creator>
  <cp:lastModifiedBy>刘黎明</cp:lastModifiedBy>
  <cp:revision>349</cp:revision>
  <dcterms:created xsi:type="dcterms:W3CDTF">2025-06-18T06:09:45Z</dcterms:created>
  <dcterms:modified xsi:type="dcterms:W3CDTF">2025-08-12T08:28:36Z</dcterms:modified>
</cp:coreProperties>
</file>